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75" r:id="rId5"/>
    <p:sldId id="299" r:id="rId6"/>
    <p:sldId id="256" r:id="rId7"/>
    <p:sldId id="294" r:id="rId8"/>
    <p:sldId id="296" r:id="rId9"/>
    <p:sldId id="298" r:id="rId10"/>
    <p:sldId id="295" r:id="rId11"/>
    <p:sldId id="293" r:id="rId12"/>
    <p:sldId id="292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84465-9675-48B0-B32D-1B3FED87F3B8}" v="82" dt="2020-12-07T08:54:44.154"/>
    <p1510:client id="{F01FAA36-FA71-498F-AA52-0379AF222C43}" v="155" dt="2020-12-06T17:57:44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" userId="b15d19a1-b795-42e2-9370-8f2245a6075f" providerId="ADAL" clId="{45F84465-9675-48B0-B32D-1B3FED87F3B8}"/>
    <pc:docChg chg="undo redo custSel mod addSld delSld modSld sldOrd">
      <pc:chgData name="Niels" userId="b15d19a1-b795-42e2-9370-8f2245a6075f" providerId="ADAL" clId="{45F84465-9675-48B0-B32D-1B3FED87F3B8}" dt="2020-12-07T08:54:44.154" v="1076" actId="1036"/>
      <pc:docMkLst>
        <pc:docMk/>
      </pc:docMkLst>
      <pc:sldChg chg="addSp modSp mod modAnim">
        <pc:chgData name="Niels" userId="b15d19a1-b795-42e2-9370-8f2245a6075f" providerId="ADAL" clId="{45F84465-9675-48B0-B32D-1B3FED87F3B8}" dt="2020-12-07T08:48:29.908" v="992" actId="404"/>
        <pc:sldMkLst>
          <pc:docMk/>
          <pc:sldMk cId="109857222" sldId="256"/>
        </pc:sldMkLst>
        <pc:spChg chg="mod">
          <ac:chgData name="Niels" userId="b15d19a1-b795-42e2-9370-8f2245a6075f" providerId="ADAL" clId="{45F84465-9675-48B0-B32D-1B3FED87F3B8}" dt="2020-12-07T08:26:49.001" v="55" actId="14100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Niels" userId="b15d19a1-b795-42e2-9370-8f2245a6075f" providerId="ADAL" clId="{45F84465-9675-48B0-B32D-1B3FED87F3B8}" dt="2020-12-07T08:48:29.908" v="992" actId="404"/>
          <ac:spMkLst>
            <pc:docMk/>
            <pc:sldMk cId="109857222" sldId="256"/>
            <ac:spMk id="3" creationId="{7AE788A5-23D5-49B2-B191-9F40DB2BDE71}"/>
          </ac:spMkLst>
        </pc:spChg>
        <pc:spChg chg="mod">
          <ac:chgData name="Niels" userId="b15d19a1-b795-42e2-9370-8f2245a6075f" providerId="ADAL" clId="{45F84465-9675-48B0-B32D-1B3FED87F3B8}" dt="2020-12-07T08:14:28.868" v="3" actId="20577"/>
          <ac:spMkLst>
            <pc:docMk/>
            <pc:sldMk cId="109857222" sldId="256"/>
            <ac:spMk id="4" creationId="{975E7478-1FE6-43A0-9EA1-579F4CB55F21}"/>
          </ac:spMkLst>
        </pc:spChg>
      </pc:sldChg>
      <pc:sldChg chg="modSp mod">
        <pc:chgData name="Niels" userId="b15d19a1-b795-42e2-9370-8f2245a6075f" providerId="ADAL" clId="{45F84465-9675-48B0-B32D-1B3FED87F3B8}" dt="2020-12-07T08:29:08.073" v="210" actId="20577"/>
        <pc:sldMkLst>
          <pc:docMk/>
          <pc:sldMk cId="1289577451" sldId="292"/>
        </pc:sldMkLst>
        <pc:spChg chg="mod">
          <ac:chgData name="Niels" userId="b15d19a1-b795-42e2-9370-8f2245a6075f" providerId="ADAL" clId="{45F84465-9675-48B0-B32D-1B3FED87F3B8}" dt="2020-12-07T08:29:08.073" v="210" actId="20577"/>
          <ac:spMkLst>
            <pc:docMk/>
            <pc:sldMk cId="1289577451" sldId="292"/>
            <ac:spMk id="3" creationId="{00000000-0000-0000-0000-000000000000}"/>
          </ac:spMkLst>
        </pc:spChg>
      </pc:sldChg>
      <pc:sldChg chg="del ord">
        <pc:chgData name="Niels" userId="b15d19a1-b795-42e2-9370-8f2245a6075f" providerId="ADAL" clId="{45F84465-9675-48B0-B32D-1B3FED87F3B8}" dt="2020-12-07T08:14:45.500" v="10" actId="47"/>
        <pc:sldMkLst>
          <pc:docMk/>
          <pc:sldMk cId="1424261940" sldId="293"/>
        </pc:sldMkLst>
      </pc:sldChg>
      <pc:sldChg chg="addSp delSp modSp new mod">
        <pc:chgData name="Niels" userId="b15d19a1-b795-42e2-9370-8f2245a6075f" providerId="ADAL" clId="{45F84465-9675-48B0-B32D-1B3FED87F3B8}" dt="2020-12-07T08:40:55.551" v="746" actId="14100"/>
        <pc:sldMkLst>
          <pc:docMk/>
          <pc:sldMk cId="4037421741" sldId="293"/>
        </pc:sldMkLst>
        <pc:spChg chg="mod">
          <ac:chgData name="Niels" userId="b15d19a1-b795-42e2-9370-8f2245a6075f" providerId="ADAL" clId="{45F84465-9675-48B0-B32D-1B3FED87F3B8}" dt="2020-12-07T08:26:25.305" v="43" actId="20577"/>
          <ac:spMkLst>
            <pc:docMk/>
            <pc:sldMk cId="4037421741" sldId="293"/>
            <ac:spMk id="2" creationId="{38B56855-ACC5-4A9A-A222-FD215EFD1A2A}"/>
          </ac:spMkLst>
        </pc:spChg>
        <pc:spChg chg="del">
          <ac:chgData name="Niels" userId="b15d19a1-b795-42e2-9370-8f2245a6075f" providerId="ADAL" clId="{45F84465-9675-48B0-B32D-1B3FED87F3B8}" dt="2020-12-07T08:38:22.925" v="564"/>
          <ac:spMkLst>
            <pc:docMk/>
            <pc:sldMk cId="4037421741" sldId="293"/>
            <ac:spMk id="3" creationId="{770C16D8-CB69-4D3E-A655-24B5E058A0DF}"/>
          </ac:spMkLst>
        </pc:spChg>
        <pc:spChg chg="add mod">
          <ac:chgData name="Niels" userId="b15d19a1-b795-42e2-9370-8f2245a6075f" providerId="ADAL" clId="{45F84465-9675-48B0-B32D-1B3FED87F3B8}" dt="2020-12-07T08:40:55.551" v="746" actId="14100"/>
          <ac:spMkLst>
            <pc:docMk/>
            <pc:sldMk cId="4037421741" sldId="293"/>
            <ac:spMk id="7" creationId="{656B667F-3A9B-4D55-84DC-F5DE25177E5C}"/>
          </ac:spMkLst>
        </pc:spChg>
        <pc:picChg chg="add mod">
          <ac:chgData name="Niels" userId="b15d19a1-b795-42e2-9370-8f2245a6075f" providerId="ADAL" clId="{45F84465-9675-48B0-B32D-1B3FED87F3B8}" dt="2020-12-07T08:38:26.562" v="565" actId="1076"/>
          <ac:picMkLst>
            <pc:docMk/>
            <pc:sldMk cId="4037421741" sldId="293"/>
            <ac:picMk id="6" creationId="{347A69AD-B8AD-4600-9097-08D061FF33F5}"/>
          </ac:picMkLst>
        </pc:picChg>
      </pc:sldChg>
      <pc:sldChg chg="modSp new del mod">
        <pc:chgData name="Niels" userId="b15d19a1-b795-42e2-9370-8f2245a6075f" providerId="ADAL" clId="{45F84465-9675-48B0-B32D-1B3FED87F3B8}" dt="2020-12-07T08:25:24.420" v="18" actId="47"/>
        <pc:sldMkLst>
          <pc:docMk/>
          <pc:sldMk cId="4136756487" sldId="293"/>
        </pc:sldMkLst>
        <pc:spChg chg="mod">
          <ac:chgData name="Niels" userId="b15d19a1-b795-42e2-9370-8f2245a6075f" providerId="ADAL" clId="{45F84465-9675-48B0-B32D-1B3FED87F3B8}" dt="2020-12-07T08:14:57.617" v="16" actId="20577"/>
          <ac:spMkLst>
            <pc:docMk/>
            <pc:sldMk cId="4136756487" sldId="293"/>
            <ac:spMk id="2" creationId="{3C0CA445-28C9-42EC-8171-7CB87C8296CB}"/>
          </ac:spMkLst>
        </pc:spChg>
      </pc:sldChg>
      <pc:sldChg chg="addSp delSp modSp new mod">
        <pc:chgData name="Niels" userId="b15d19a1-b795-42e2-9370-8f2245a6075f" providerId="ADAL" clId="{45F84465-9675-48B0-B32D-1B3FED87F3B8}" dt="2020-12-07T08:42:26.422" v="762" actId="478"/>
        <pc:sldMkLst>
          <pc:docMk/>
          <pc:sldMk cId="1009524021" sldId="294"/>
        </pc:sldMkLst>
        <pc:spChg chg="mod">
          <ac:chgData name="Niels" userId="b15d19a1-b795-42e2-9370-8f2245a6075f" providerId="ADAL" clId="{45F84465-9675-48B0-B32D-1B3FED87F3B8}" dt="2020-12-07T08:28:22.689" v="155" actId="20577"/>
          <ac:spMkLst>
            <pc:docMk/>
            <pc:sldMk cId="1009524021" sldId="294"/>
            <ac:spMk id="2" creationId="{B30BD123-ECDB-49BF-B33E-793BBA398809}"/>
          </ac:spMkLst>
        </pc:spChg>
        <pc:spChg chg="mod">
          <ac:chgData name="Niels" userId="b15d19a1-b795-42e2-9370-8f2245a6075f" providerId="ADAL" clId="{45F84465-9675-48B0-B32D-1B3FED87F3B8}" dt="2020-12-07T08:37:48.224" v="563" actId="20577"/>
          <ac:spMkLst>
            <pc:docMk/>
            <pc:sldMk cId="1009524021" sldId="294"/>
            <ac:spMk id="3" creationId="{7FE70D4A-462C-44F1-A632-37261CCAA8FD}"/>
          </ac:spMkLst>
        </pc:spChg>
        <pc:spChg chg="add del">
          <ac:chgData name="Niels" userId="b15d19a1-b795-42e2-9370-8f2245a6075f" providerId="ADAL" clId="{45F84465-9675-48B0-B32D-1B3FED87F3B8}" dt="2020-12-07T08:30:27.017" v="212" actId="22"/>
          <ac:spMkLst>
            <pc:docMk/>
            <pc:sldMk cId="1009524021" sldId="294"/>
            <ac:spMk id="6" creationId="{AE9E13B1-598C-42AD-9864-A86C1B666E35}"/>
          </ac:spMkLst>
        </pc:spChg>
        <pc:picChg chg="add mod">
          <ac:chgData name="Niels" userId="b15d19a1-b795-42e2-9370-8f2245a6075f" providerId="ADAL" clId="{45F84465-9675-48B0-B32D-1B3FED87F3B8}" dt="2020-12-07T08:38:48.271" v="568" actId="1076"/>
          <ac:picMkLst>
            <pc:docMk/>
            <pc:sldMk cId="1009524021" sldId="294"/>
            <ac:picMk id="1026" creationId="{57D8DA4C-D6FD-46EF-AA71-D926D86AD688}"/>
          </ac:picMkLst>
        </pc:picChg>
        <pc:picChg chg="add del mod">
          <ac:chgData name="Niels" userId="b15d19a1-b795-42e2-9370-8f2245a6075f" providerId="ADAL" clId="{45F84465-9675-48B0-B32D-1B3FED87F3B8}" dt="2020-12-07T08:41:47.639" v="756" actId="21"/>
          <ac:picMkLst>
            <pc:docMk/>
            <pc:sldMk cId="1009524021" sldId="294"/>
            <ac:picMk id="1028" creationId="{5D6DEC43-3855-4E04-AE97-E8C63493201B}"/>
          </ac:picMkLst>
        </pc:picChg>
        <pc:picChg chg="add del mod">
          <ac:chgData name="Niels" userId="b15d19a1-b795-42e2-9370-8f2245a6075f" providerId="ADAL" clId="{45F84465-9675-48B0-B32D-1B3FED87F3B8}" dt="2020-12-07T08:42:26.422" v="762" actId="478"/>
          <ac:picMkLst>
            <pc:docMk/>
            <pc:sldMk cId="1009524021" sldId="294"/>
            <ac:picMk id="1030" creationId="{9A042E54-AA0F-41EB-A33C-908DCBD84D98}"/>
          </ac:picMkLst>
        </pc:picChg>
      </pc:sldChg>
      <pc:sldChg chg="del">
        <pc:chgData name="Niels" userId="b15d19a1-b795-42e2-9370-8f2245a6075f" providerId="ADAL" clId="{45F84465-9675-48B0-B32D-1B3FED87F3B8}" dt="2020-12-07T08:14:48.177" v="11" actId="47"/>
        <pc:sldMkLst>
          <pc:docMk/>
          <pc:sldMk cId="3507699030" sldId="294"/>
        </pc:sldMkLst>
      </pc:sldChg>
      <pc:sldChg chg="addSp modSp new mod">
        <pc:chgData name="Niels" userId="b15d19a1-b795-42e2-9370-8f2245a6075f" providerId="ADAL" clId="{45F84465-9675-48B0-B32D-1B3FED87F3B8}" dt="2020-12-07T08:51:10.435" v="1013" actId="404"/>
        <pc:sldMkLst>
          <pc:docMk/>
          <pc:sldMk cId="3306236677" sldId="295"/>
        </pc:sldMkLst>
        <pc:spChg chg="mod">
          <ac:chgData name="Niels" userId="b15d19a1-b795-42e2-9370-8f2245a6075f" providerId="ADAL" clId="{45F84465-9675-48B0-B32D-1B3FED87F3B8}" dt="2020-12-07T08:51:10.435" v="1013" actId="404"/>
          <ac:spMkLst>
            <pc:docMk/>
            <pc:sldMk cId="3306236677" sldId="295"/>
            <ac:spMk id="2" creationId="{68C6CB46-1632-4D4F-BB4C-F8870167F440}"/>
          </ac:spMkLst>
        </pc:spChg>
        <pc:spChg chg="mod">
          <ac:chgData name="Niels" userId="b15d19a1-b795-42e2-9370-8f2245a6075f" providerId="ADAL" clId="{45F84465-9675-48B0-B32D-1B3FED87F3B8}" dt="2020-12-07T08:50:51.022" v="996" actId="20577"/>
          <ac:spMkLst>
            <pc:docMk/>
            <pc:sldMk cId="3306236677" sldId="295"/>
            <ac:spMk id="3" creationId="{0821E61C-8792-44D5-A7EE-69679B1C6812}"/>
          </ac:spMkLst>
        </pc:spChg>
        <pc:spChg chg="add mod">
          <ac:chgData name="Niels" userId="b15d19a1-b795-42e2-9370-8f2245a6075f" providerId="ADAL" clId="{45F84465-9675-48B0-B32D-1B3FED87F3B8}" dt="2020-12-07T08:36:03.320" v="527" actId="1076"/>
          <ac:spMkLst>
            <pc:docMk/>
            <pc:sldMk cId="3306236677" sldId="295"/>
            <ac:spMk id="5" creationId="{8EFB2BED-3C3B-4682-8F67-083505457E11}"/>
          </ac:spMkLst>
        </pc:spChg>
        <pc:spChg chg="add mod">
          <ac:chgData name="Niels" userId="b15d19a1-b795-42e2-9370-8f2245a6075f" providerId="ADAL" clId="{45F84465-9675-48B0-B32D-1B3FED87F3B8}" dt="2020-12-07T08:35:34.804" v="485" actId="1076"/>
          <ac:spMkLst>
            <pc:docMk/>
            <pc:sldMk cId="3306236677" sldId="295"/>
            <ac:spMk id="8" creationId="{08A94CA5-8778-4C59-83D0-750AB426DECF}"/>
          </ac:spMkLst>
        </pc:spChg>
        <pc:spChg chg="add mod">
          <ac:chgData name="Niels" userId="b15d19a1-b795-42e2-9370-8f2245a6075f" providerId="ADAL" clId="{45F84465-9675-48B0-B32D-1B3FED87F3B8}" dt="2020-12-07T08:35:36.790" v="486"/>
          <ac:spMkLst>
            <pc:docMk/>
            <pc:sldMk cId="3306236677" sldId="295"/>
            <ac:spMk id="9" creationId="{93AE046C-B77C-4418-863A-DF15D6FCBCA7}"/>
          </ac:spMkLst>
        </pc:spChg>
        <pc:spChg chg="add mod">
          <ac:chgData name="Niels" userId="b15d19a1-b795-42e2-9370-8f2245a6075f" providerId="ADAL" clId="{45F84465-9675-48B0-B32D-1B3FED87F3B8}" dt="2020-12-07T08:36:32.775" v="531" actId="1076"/>
          <ac:spMkLst>
            <pc:docMk/>
            <pc:sldMk cId="3306236677" sldId="295"/>
            <ac:spMk id="10" creationId="{37280783-5DFC-4579-A16C-AD3503B07A6C}"/>
          </ac:spMkLst>
        </pc:spChg>
        <pc:picChg chg="add mod">
          <ac:chgData name="Niels" userId="b15d19a1-b795-42e2-9370-8f2245a6075f" providerId="ADAL" clId="{45F84465-9675-48B0-B32D-1B3FED87F3B8}" dt="2020-12-07T08:34:42.460" v="470" actId="14100"/>
          <ac:picMkLst>
            <pc:docMk/>
            <pc:sldMk cId="3306236677" sldId="295"/>
            <ac:picMk id="2050" creationId="{D3DF5D61-0C09-4742-B33D-D11EF0005905}"/>
          </ac:picMkLst>
        </pc:picChg>
        <pc:picChg chg="add mod">
          <ac:chgData name="Niels" userId="b15d19a1-b795-42e2-9370-8f2245a6075f" providerId="ADAL" clId="{45F84465-9675-48B0-B32D-1B3FED87F3B8}" dt="2020-12-07T08:36:29.086" v="530" actId="1076"/>
          <ac:picMkLst>
            <pc:docMk/>
            <pc:sldMk cId="3306236677" sldId="295"/>
            <ac:picMk id="2052" creationId="{EC86E846-9B41-4C07-AD9F-06AB0E0757C1}"/>
          </ac:picMkLst>
        </pc:picChg>
      </pc:sldChg>
      <pc:sldChg chg="del">
        <pc:chgData name="Niels" userId="b15d19a1-b795-42e2-9370-8f2245a6075f" providerId="ADAL" clId="{45F84465-9675-48B0-B32D-1B3FED87F3B8}" dt="2020-12-07T08:13:34.732" v="0" actId="47"/>
        <pc:sldMkLst>
          <pc:docMk/>
          <pc:sldMk cId="3644100151" sldId="295"/>
        </pc:sldMkLst>
      </pc:sldChg>
      <pc:sldChg chg="addSp delSp modSp new mod">
        <pc:chgData name="Niels" userId="b15d19a1-b795-42e2-9370-8f2245a6075f" providerId="ADAL" clId="{45F84465-9675-48B0-B32D-1B3FED87F3B8}" dt="2020-12-07T08:44:57.080" v="809" actId="1076"/>
        <pc:sldMkLst>
          <pc:docMk/>
          <pc:sldMk cId="1117836822" sldId="296"/>
        </pc:sldMkLst>
        <pc:spChg chg="mod">
          <ac:chgData name="Niels" userId="b15d19a1-b795-42e2-9370-8f2245a6075f" providerId="ADAL" clId="{45F84465-9675-48B0-B32D-1B3FED87F3B8}" dt="2020-12-07T08:41:38.581" v="755"/>
          <ac:spMkLst>
            <pc:docMk/>
            <pc:sldMk cId="1117836822" sldId="296"/>
            <ac:spMk id="2" creationId="{553486C3-4731-4D5F-8231-5BE043C8D9BB}"/>
          </ac:spMkLst>
        </pc:spChg>
        <pc:spChg chg="del">
          <ac:chgData name="Niels" userId="b15d19a1-b795-42e2-9370-8f2245a6075f" providerId="ADAL" clId="{45F84465-9675-48B0-B32D-1B3FED87F3B8}" dt="2020-12-07T08:41:49.332" v="757"/>
          <ac:spMkLst>
            <pc:docMk/>
            <pc:sldMk cId="1117836822" sldId="296"/>
            <ac:spMk id="3" creationId="{A9A984E6-2894-40B3-8F05-B1E4D8DFE683}"/>
          </ac:spMkLst>
        </pc:spChg>
        <pc:spChg chg="add mod">
          <ac:chgData name="Niels" userId="b15d19a1-b795-42e2-9370-8f2245a6075f" providerId="ADAL" clId="{45F84465-9675-48B0-B32D-1B3FED87F3B8}" dt="2020-12-07T08:43:01.210" v="782" actId="1076"/>
          <ac:spMkLst>
            <pc:docMk/>
            <pc:sldMk cId="1117836822" sldId="296"/>
            <ac:spMk id="6" creationId="{654F6BA3-3E05-4254-86E4-35A0B17377A1}"/>
          </ac:spMkLst>
        </pc:spChg>
        <pc:picChg chg="add mod">
          <ac:chgData name="Niels" userId="b15d19a1-b795-42e2-9370-8f2245a6075f" providerId="ADAL" clId="{45F84465-9675-48B0-B32D-1B3FED87F3B8}" dt="2020-12-07T08:44:47.104" v="806" actId="14100"/>
          <ac:picMkLst>
            <pc:docMk/>
            <pc:sldMk cId="1117836822" sldId="296"/>
            <ac:picMk id="5" creationId="{519C705B-934A-4792-AD8B-C6E2DD105AD7}"/>
          </ac:picMkLst>
        </pc:picChg>
        <pc:picChg chg="add mod">
          <ac:chgData name="Niels" userId="b15d19a1-b795-42e2-9370-8f2245a6075f" providerId="ADAL" clId="{45F84465-9675-48B0-B32D-1B3FED87F3B8}" dt="2020-12-07T08:44:57.080" v="809" actId="1076"/>
          <ac:picMkLst>
            <pc:docMk/>
            <pc:sldMk cId="1117836822" sldId="296"/>
            <ac:picMk id="7" creationId="{55304C50-E1B0-4970-88AC-416BB4EF33BA}"/>
          </ac:picMkLst>
        </pc:picChg>
        <pc:picChg chg="add del mod">
          <ac:chgData name="Niels" userId="b15d19a1-b795-42e2-9370-8f2245a6075f" providerId="ADAL" clId="{45F84465-9675-48B0-B32D-1B3FED87F3B8}" dt="2020-12-07T08:44:41.402" v="804" actId="478"/>
          <ac:picMkLst>
            <pc:docMk/>
            <pc:sldMk cId="1117836822" sldId="296"/>
            <ac:picMk id="8" creationId="{B8F89B21-F4C3-4F14-A77B-ADF6B6475E57}"/>
          </ac:picMkLst>
        </pc:picChg>
        <pc:picChg chg="add mod">
          <ac:chgData name="Niels" userId="b15d19a1-b795-42e2-9370-8f2245a6075f" providerId="ADAL" clId="{45F84465-9675-48B0-B32D-1B3FED87F3B8}" dt="2020-12-07T08:44:53.576" v="808" actId="1076"/>
          <ac:picMkLst>
            <pc:docMk/>
            <pc:sldMk cId="1117836822" sldId="296"/>
            <ac:picMk id="3074" creationId="{9546B59E-2986-4BDA-8B3B-ADA12C3A4FAB}"/>
          </ac:picMkLst>
        </pc:picChg>
        <pc:picChg chg="add del mod">
          <ac:chgData name="Niels" userId="b15d19a1-b795-42e2-9370-8f2245a6075f" providerId="ADAL" clId="{45F84465-9675-48B0-B32D-1B3FED87F3B8}" dt="2020-12-07T08:44:41.085" v="802" actId="478"/>
          <ac:picMkLst>
            <pc:docMk/>
            <pc:sldMk cId="1117836822" sldId="296"/>
            <ac:picMk id="3076" creationId="{92F841E5-7337-429D-9453-E7EF0F2DFED5}"/>
          </ac:picMkLst>
        </pc:picChg>
        <pc:picChg chg="add del mod">
          <ac:chgData name="Niels" userId="b15d19a1-b795-42e2-9370-8f2245a6075f" providerId="ADAL" clId="{45F84465-9675-48B0-B32D-1B3FED87F3B8}" dt="2020-12-07T08:44:40.830" v="801" actId="478"/>
          <ac:picMkLst>
            <pc:docMk/>
            <pc:sldMk cId="1117836822" sldId="296"/>
            <ac:picMk id="3078" creationId="{39EFA219-96DD-4C89-851B-B61275EE4470}"/>
          </ac:picMkLst>
        </pc:picChg>
      </pc:sldChg>
      <pc:sldChg chg="new del">
        <pc:chgData name="Niels" userId="b15d19a1-b795-42e2-9370-8f2245a6075f" providerId="ADAL" clId="{45F84465-9675-48B0-B32D-1B3FED87F3B8}" dt="2020-12-07T08:38:57.151" v="570" actId="47"/>
        <pc:sldMkLst>
          <pc:docMk/>
          <pc:sldMk cId="3451670493" sldId="296"/>
        </pc:sldMkLst>
      </pc:sldChg>
      <pc:sldChg chg="modSp new mod">
        <pc:chgData name="Niels" userId="b15d19a1-b795-42e2-9370-8f2245a6075f" providerId="ADAL" clId="{45F84465-9675-48B0-B32D-1B3FED87F3B8}" dt="2020-12-07T08:50:27.368" v="993" actId="20577"/>
        <pc:sldMkLst>
          <pc:docMk/>
          <pc:sldMk cId="1851031042" sldId="297"/>
        </pc:sldMkLst>
        <pc:spChg chg="mod">
          <ac:chgData name="Niels" userId="b15d19a1-b795-42e2-9370-8f2245a6075f" providerId="ADAL" clId="{45F84465-9675-48B0-B32D-1B3FED87F3B8}" dt="2020-12-07T08:46:40.835" v="896" actId="20577"/>
          <ac:spMkLst>
            <pc:docMk/>
            <pc:sldMk cId="1851031042" sldId="297"/>
            <ac:spMk id="2" creationId="{A00638B4-4D23-4E36-B82D-70B1860C242E}"/>
          </ac:spMkLst>
        </pc:spChg>
        <pc:spChg chg="mod">
          <ac:chgData name="Niels" userId="b15d19a1-b795-42e2-9370-8f2245a6075f" providerId="ADAL" clId="{45F84465-9675-48B0-B32D-1B3FED87F3B8}" dt="2020-12-07T08:50:27.368" v="993" actId="20577"/>
          <ac:spMkLst>
            <pc:docMk/>
            <pc:sldMk cId="1851031042" sldId="297"/>
            <ac:spMk id="3" creationId="{30525223-AFA8-418E-9975-9E6B16699890}"/>
          </ac:spMkLst>
        </pc:spChg>
      </pc:sldChg>
      <pc:sldChg chg="addSp delSp modSp new mod">
        <pc:chgData name="Niels" userId="b15d19a1-b795-42e2-9370-8f2245a6075f" providerId="ADAL" clId="{45F84465-9675-48B0-B32D-1B3FED87F3B8}" dt="2020-12-07T08:46:14.069" v="861" actId="1076"/>
        <pc:sldMkLst>
          <pc:docMk/>
          <pc:sldMk cId="2861427572" sldId="298"/>
        </pc:sldMkLst>
        <pc:spChg chg="mod">
          <ac:chgData name="Niels" userId="b15d19a1-b795-42e2-9370-8f2245a6075f" providerId="ADAL" clId="{45F84465-9675-48B0-B32D-1B3FED87F3B8}" dt="2020-12-07T08:45:32.358" v="846" actId="20577"/>
          <ac:spMkLst>
            <pc:docMk/>
            <pc:sldMk cId="2861427572" sldId="298"/>
            <ac:spMk id="2" creationId="{F7D45971-E9D8-4D1B-8832-04CEC5B6EDE8}"/>
          </ac:spMkLst>
        </pc:spChg>
        <pc:spChg chg="del">
          <ac:chgData name="Niels" userId="b15d19a1-b795-42e2-9370-8f2245a6075f" providerId="ADAL" clId="{45F84465-9675-48B0-B32D-1B3FED87F3B8}" dt="2020-12-07T08:45:44.343" v="852" actId="478"/>
          <ac:spMkLst>
            <pc:docMk/>
            <pc:sldMk cId="2861427572" sldId="298"/>
            <ac:spMk id="3" creationId="{A732B214-2A35-45E0-AF57-D32470735DA0}"/>
          </ac:spMkLst>
        </pc:spChg>
        <pc:picChg chg="add mod">
          <ac:chgData name="Niels" userId="b15d19a1-b795-42e2-9370-8f2245a6075f" providerId="ADAL" clId="{45F84465-9675-48B0-B32D-1B3FED87F3B8}" dt="2020-12-07T08:46:14.069" v="861" actId="1076"/>
          <ac:picMkLst>
            <pc:docMk/>
            <pc:sldMk cId="2861427572" sldId="298"/>
            <ac:picMk id="5" creationId="{F0C8841C-0B84-43FE-A064-CA589B3DF400}"/>
          </ac:picMkLst>
        </pc:picChg>
        <pc:picChg chg="add del">
          <ac:chgData name="Niels" userId="b15d19a1-b795-42e2-9370-8f2245a6075f" providerId="ADAL" clId="{45F84465-9675-48B0-B32D-1B3FED87F3B8}" dt="2020-12-07T08:45:23.955" v="823"/>
          <ac:picMkLst>
            <pc:docMk/>
            <pc:sldMk cId="2861427572" sldId="298"/>
            <ac:picMk id="4098" creationId="{C720E5EC-1F63-4507-9985-5502F8AFB3B5}"/>
          </ac:picMkLst>
        </pc:picChg>
        <pc:picChg chg="add del mod">
          <ac:chgData name="Niels" userId="b15d19a1-b795-42e2-9370-8f2245a6075f" providerId="ADAL" clId="{45F84465-9675-48B0-B32D-1B3FED87F3B8}" dt="2020-12-07T08:45:37.559" v="849" actId="478"/>
          <ac:picMkLst>
            <pc:docMk/>
            <pc:sldMk cId="2861427572" sldId="298"/>
            <ac:picMk id="4100" creationId="{1BF94A05-73B9-40B3-A192-B53844A50501}"/>
          </ac:picMkLst>
        </pc:picChg>
        <pc:picChg chg="add mod">
          <ac:chgData name="Niels" userId="b15d19a1-b795-42e2-9370-8f2245a6075f" providerId="ADAL" clId="{45F84465-9675-48B0-B32D-1B3FED87F3B8}" dt="2020-12-07T08:46:01.887" v="858" actId="1076"/>
          <ac:picMkLst>
            <pc:docMk/>
            <pc:sldMk cId="2861427572" sldId="298"/>
            <ac:picMk id="4102" creationId="{6920FE4D-C01E-4096-80D3-94DA212917CD}"/>
          </ac:picMkLst>
        </pc:picChg>
        <pc:picChg chg="add mod">
          <ac:chgData name="Niels" userId="b15d19a1-b795-42e2-9370-8f2245a6075f" providerId="ADAL" clId="{45F84465-9675-48B0-B32D-1B3FED87F3B8}" dt="2020-12-07T08:46:05.098" v="859" actId="1076"/>
          <ac:picMkLst>
            <pc:docMk/>
            <pc:sldMk cId="2861427572" sldId="298"/>
            <ac:picMk id="4104" creationId="{50A1D637-B685-4836-B951-5E24A0AD248C}"/>
          </ac:picMkLst>
        </pc:picChg>
      </pc:sldChg>
      <pc:sldChg chg="addSp delSp modSp new mod setBg">
        <pc:chgData name="Niels" userId="b15d19a1-b795-42e2-9370-8f2245a6075f" providerId="ADAL" clId="{45F84465-9675-48B0-B32D-1B3FED87F3B8}" dt="2020-12-07T08:54:44.154" v="1076" actId="1036"/>
        <pc:sldMkLst>
          <pc:docMk/>
          <pc:sldMk cId="3312382358" sldId="299"/>
        </pc:sldMkLst>
        <pc:spChg chg="add del">
          <ac:chgData name="Niels" userId="b15d19a1-b795-42e2-9370-8f2245a6075f" providerId="ADAL" clId="{45F84465-9675-48B0-B32D-1B3FED87F3B8}" dt="2020-12-07T08:53:35.771" v="1018" actId="26606"/>
          <ac:spMkLst>
            <pc:docMk/>
            <pc:sldMk cId="3312382358" sldId="299"/>
            <ac:spMk id="2" creationId="{F793AE3C-D2E2-4043-BD0E-931D1312CB96}"/>
          </ac:spMkLst>
        </pc:spChg>
        <pc:spChg chg="add del">
          <ac:chgData name="Niels" userId="b15d19a1-b795-42e2-9370-8f2245a6075f" providerId="ADAL" clId="{45F84465-9675-48B0-B32D-1B3FED87F3B8}" dt="2020-12-07T08:53:35.771" v="1018" actId="26606"/>
          <ac:spMkLst>
            <pc:docMk/>
            <pc:sldMk cId="3312382358" sldId="299"/>
            <ac:spMk id="3" creationId="{6BF2F114-F762-4FF7-A688-D98220C119DD}"/>
          </ac:spMkLst>
        </pc:spChg>
        <pc:spChg chg="mod ord">
          <ac:chgData name="Niels" userId="b15d19a1-b795-42e2-9370-8f2245a6075f" providerId="ADAL" clId="{45F84465-9675-48B0-B32D-1B3FED87F3B8}" dt="2020-12-07T08:53:35.771" v="1018" actId="26606"/>
          <ac:spMkLst>
            <pc:docMk/>
            <pc:sldMk cId="3312382358" sldId="299"/>
            <ac:spMk id="4" creationId="{11711E23-2735-45F5-9005-CD4E1959EB69}"/>
          </ac:spMkLst>
        </pc:spChg>
        <pc:spChg chg="add mod">
          <ac:chgData name="Niels" userId="b15d19a1-b795-42e2-9370-8f2245a6075f" providerId="ADAL" clId="{45F84465-9675-48B0-B32D-1B3FED87F3B8}" dt="2020-12-07T08:54:32.506" v="1074" actId="403"/>
          <ac:spMkLst>
            <pc:docMk/>
            <pc:sldMk cId="3312382358" sldId="299"/>
            <ac:spMk id="5" creationId="{FE781637-738E-45C7-8A7B-2F4A2CC1074A}"/>
          </ac:spMkLst>
        </pc:spChg>
        <pc:spChg chg="add del">
          <ac:chgData name="Niels" userId="b15d19a1-b795-42e2-9370-8f2245a6075f" providerId="ADAL" clId="{45F84465-9675-48B0-B32D-1B3FED87F3B8}" dt="2020-12-07T08:53:35.765" v="1017" actId="26606"/>
          <ac:spMkLst>
            <pc:docMk/>
            <pc:sldMk cId="3312382358" sldId="299"/>
            <ac:spMk id="71" creationId="{4613B4A9-1C7C-4729-A016-AB42D3979460}"/>
          </ac:spMkLst>
        </pc:spChg>
        <pc:spChg chg="add">
          <ac:chgData name="Niels" userId="b15d19a1-b795-42e2-9370-8f2245a6075f" providerId="ADAL" clId="{45F84465-9675-48B0-B32D-1B3FED87F3B8}" dt="2020-12-07T08:53:35.771" v="1018" actId="26606"/>
          <ac:spMkLst>
            <pc:docMk/>
            <pc:sldMk cId="3312382358" sldId="299"/>
            <ac:spMk id="5124" creationId="{42A4FC2C-047E-45A5-965D-8E1E3BF09BC6}"/>
          </ac:spMkLst>
        </pc:spChg>
        <pc:picChg chg="add mod">
          <ac:chgData name="Niels" userId="b15d19a1-b795-42e2-9370-8f2245a6075f" providerId="ADAL" clId="{45F84465-9675-48B0-B32D-1B3FED87F3B8}" dt="2020-12-07T08:54:44.154" v="1076" actId="1036"/>
          <ac:picMkLst>
            <pc:docMk/>
            <pc:sldMk cId="3312382358" sldId="299"/>
            <ac:picMk id="5122" creationId="{AF6DAF25-92C8-449B-9A51-C31F3F823B72}"/>
          </ac:picMkLst>
        </pc:picChg>
      </pc:sldChg>
    </pc:docChg>
  </pc:docChgLst>
  <pc:docChgLst>
    <pc:chgData name="Drunen, C.G. van (18062814)" userId="S::18062814@student.hhs.nl::c801313d-4525-449f-b42e-410e3a24b989" providerId="AD" clId="Web-{38A0486B-C16E-4164-9D59-35824FF4EF34}"/>
    <pc:docChg chg="modSld">
      <pc:chgData name="Drunen, C.G. van (18062814)" userId="S::18062814@student.hhs.nl::c801313d-4525-449f-b42e-410e3a24b989" providerId="AD" clId="Web-{38A0486B-C16E-4164-9D59-35824FF4EF34}" dt="2020-11-26T13:44:44.457" v="0" actId="1076"/>
      <pc:docMkLst>
        <pc:docMk/>
      </pc:docMkLst>
      <pc:sldChg chg="modSp">
        <pc:chgData name="Drunen, C.G. van (18062814)" userId="S::18062814@student.hhs.nl::c801313d-4525-449f-b42e-410e3a24b989" providerId="AD" clId="Web-{38A0486B-C16E-4164-9D59-35824FF4EF34}" dt="2020-11-26T13:44:44.457" v="0" actId="1076"/>
        <pc:sldMkLst>
          <pc:docMk/>
          <pc:sldMk cId="3990501949" sldId="290"/>
        </pc:sldMkLst>
        <pc:picChg chg="mod">
          <ac:chgData name="Drunen, C.G. van (18062814)" userId="S::18062814@student.hhs.nl::c801313d-4525-449f-b42e-410e3a24b989" providerId="AD" clId="Web-{38A0486B-C16E-4164-9D59-35824FF4EF34}" dt="2020-11-26T13:44:44.457" v="0" actId="1076"/>
          <ac:picMkLst>
            <pc:docMk/>
            <pc:sldMk cId="3990501949" sldId="290"/>
            <ac:picMk id="2050" creationId="{AB5A1902-2548-4CE3-86F2-506BE8C3AE62}"/>
          </ac:picMkLst>
        </pc:picChg>
      </pc:sldChg>
    </pc:docChg>
  </pc:docChgLst>
  <pc:docChgLst>
    <pc:chgData name="Schaik, N. van (18150845)" userId="b15d19a1-b795-42e2-9370-8f2245a6075f" providerId="ADAL" clId="{F01FAA36-FA71-498F-AA52-0379AF222C43}"/>
    <pc:docChg chg="undo custSel addSld delSld modSld">
      <pc:chgData name="Schaik, N. van (18150845)" userId="b15d19a1-b795-42e2-9370-8f2245a6075f" providerId="ADAL" clId="{F01FAA36-FA71-498F-AA52-0379AF222C43}" dt="2020-12-06T18:03:27.406" v="370" actId="20577"/>
      <pc:docMkLst>
        <pc:docMk/>
      </pc:docMkLst>
      <pc:sldChg chg="del">
        <pc:chgData name="Schaik, N. van (18150845)" userId="b15d19a1-b795-42e2-9370-8f2245a6075f" providerId="ADAL" clId="{F01FAA36-FA71-498F-AA52-0379AF222C43}" dt="2020-12-06T18:03:18.222" v="360" actId="47"/>
        <pc:sldMkLst>
          <pc:docMk/>
          <pc:sldMk cId="3990501949" sldId="290"/>
        </pc:sldMkLst>
      </pc:sldChg>
      <pc:sldChg chg="modSp add del modAnim">
        <pc:chgData name="Schaik, N. van (18150845)" userId="b15d19a1-b795-42e2-9370-8f2245a6075f" providerId="ADAL" clId="{F01FAA36-FA71-498F-AA52-0379AF222C43}" dt="2020-12-06T17:42:14.700" v="165" actId="20577"/>
        <pc:sldMkLst>
          <pc:docMk/>
          <pc:sldMk cId="1289577451" sldId="292"/>
        </pc:sldMkLst>
        <pc:spChg chg="mod">
          <ac:chgData name="Schaik, N. van (18150845)" userId="b15d19a1-b795-42e2-9370-8f2245a6075f" providerId="ADAL" clId="{F01FAA36-FA71-498F-AA52-0379AF222C43}" dt="2020-12-06T17:42:14.700" v="165" actId="20577"/>
          <ac:spMkLst>
            <pc:docMk/>
            <pc:sldMk cId="1289577451" sldId="292"/>
            <ac:spMk id="3" creationId="{00000000-0000-0000-0000-000000000000}"/>
          </ac:spMkLst>
        </pc:spChg>
      </pc:sldChg>
      <pc:sldChg chg="addSp delSp modSp new mod">
        <pc:chgData name="Schaik, N. van (18150845)" userId="b15d19a1-b795-42e2-9370-8f2245a6075f" providerId="ADAL" clId="{F01FAA36-FA71-498F-AA52-0379AF222C43}" dt="2020-12-06T18:02:29.863" v="358" actId="478"/>
        <pc:sldMkLst>
          <pc:docMk/>
          <pc:sldMk cId="1424261940" sldId="293"/>
        </pc:sldMkLst>
        <pc:spChg chg="mod">
          <ac:chgData name="Schaik, N. van (18150845)" userId="b15d19a1-b795-42e2-9370-8f2245a6075f" providerId="ADAL" clId="{F01FAA36-FA71-498F-AA52-0379AF222C43}" dt="2020-12-06T17:43:00.236" v="171" actId="20577"/>
          <ac:spMkLst>
            <pc:docMk/>
            <pc:sldMk cId="1424261940" sldId="293"/>
            <ac:spMk id="2" creationId="{3313CA3E-2942-4DEB-98BA-935C8A18C0D2}"/>
          </ac:spMkLst>
        </pc:spChg>
        <pc:spChg chg="mod">
          <ac:chgData name="Schaik, N. van (18150845)" userId="b15d19a1-b795-42e2-9370-8f2245a6075f" providerId="ADAL" clId="{F01FAA36-FA71-498F-AA52-0379AF222C43}" dt="2020-12-06T17:52:10.273" v="355" actId="20577"/>
          <ac:spMkLst>
            <pc:docMk/>
            <pc:sldMk cId="1424261940" sldId="293"/>
            <ac:spMk id="3" creationId="{F6862AAB-5F65-4AD7-8D6F-40464CE7FA14}"/>
          </ac:spMkLst>
        </pc:spChg>
        <pc:picChg chg="add del mod">
          <ac:chgData name="Schaik, N. van (18150845)" userId="b15d19a1-b795-42e2-9370-8f2245a6075f" providerId="ADAL" clId="{F01FAA36-FA71-498F-AA52-0379AF222C43}" dt="2020-12-06T18:02:29.863" v="358" actId="478"/>
          <ac:picMkLst>
            <pc:docMk/>
            <pc:sldMk cId="1424261940" sldId="293"/>
            <ac:picMk id="5" creationId="{4630C429-38F2-4550-BBA6-0FCD5428150C}"/>
          </ac:picMkLst>
        </pc:picChg>
      </pc:sldChg>
      <pc:sldChg chg="new">
        <pc:chgData name="Schaik, N. van (18150845)" userId="b15d19a1-b795-42e2-9370-8f2245a6075f" providerId="ADAL" clId="{F01FAA36-FA71-498F-AA52-0379AF222C43}" dt="2020-12-06T18:03:03.866" v="359" actId="680"/>
        <pc:sldMkLst>
          <pc:docMk/>
          <pc:sldMk cId="3507699030" sldId="294"/>
        </pc:sldMkLst>
      </pc:sldChg>
      <pc:sldChg chg="del">
        <pc:chgData name="Schaik, N. van (18150845)" userId="b15d19a1-b795-42e2-9370-8f2245a6075f" providerId="ADAL" clId="{F01FAA36-FA71-498F-AA52-0379AF222C43}" dt="2020-12-06T17:30:30.930" v="2" actId="47"/>
        <pc:sldMkLst>
          <pc:docMk/>
          <pc:sldMk cId="568773971" sldId="295"/>
        </pc:sldMkLst>
      </pc:sldChg>
      <pc:sldChg chg="modSp new mod">
        <pc:chgData name="Schaik, N. van (18150845)" userId="b15d19a1-b795-42e2-9370-8f2245a6075f" providerId="ADAL" clId="{F01FAA36-FA71-498F-AA52-0379AF222C43}" dt="2020-12-06T18:03:27.406" v="370" actId="20577"/>
        <pc:sldMkLst>
          <pc:docMk/>
          <pc:sldMk cId="3644100151" sldId="295"/>
        </pc:sldMkLst>
        <pc:spChg chg="mod">
          <ac:chgData name="Schaik, N. van (18150845)" userId="b15d19a1-b795-42e2-9370-8f2245a6075f" providerId="ADAL" clId="{F01FAA36-FA71-498F-AA52-0379AF222C43}" dt="2020-12-06T18:03:27.406" v="370" actId="20577"/>
          <ac:spMkLst>
            <pc:docMk/>
            <pc:sldMk cId="3644100151" sldId="295"/>
            <ac:spMk id="2" creationId="{88BDE8F3-E6EE-47DB-B4E1-1122B5D61BD4}"/>
          </ac:spMkLst>
        </pc:spChg>
      </pc:sldChg>
      <pc:sldChg chg="del">
        <pc:chgData name="Schaik, N. van (18150845)" userId="b15d19a1-b795-42e2-9370-8f2245a6075f" providerId="ADAL" clId="{F01FAA36-FA71-498F-AA52-0379AF222C43}" dt="2020-12-06T17:30:33.102" v="5" actId="47"/>
        <pc:sldMkLst>
          <pc:docMk/>
          <pc:sldMk cId="2285732530" sldId="296"/>
        </pc:sldMkLst>
      </pc:sldChg>
      <pc:sldChg chg="del">
        <pc:chgData name="Schaik, N. van (18150845)" userId="b15d19a1-b795-42e2-9370-8f2245a6075f" providerId="ADAL" clId="{F01FAA36-FA71-498F-AA52-0379AF222C43}" dt="2020-12-06T17:30:30.389" v="1" actId="47"/>
        <pc:sldMkLst>
          <pc:docMk/>
          <pc:sldMk cId="388801610" sldId="297"/>
        </pc:sldMkLst>
      </pc:sldChg>
      <pc:sldChg chg="del">
        <pc:chgData name="Schaik, N. van (18150845)" userId="b15d19a1-b795-42e2-9370-8f2245a6075f" providerId="ADAL" clId="{F01FAA36-FA71-498F-AA52-0379AF222C43}" dt="2020-12-06T17:30:36.110" v="9" actId="47"/>
        <pc:sldMkLst>
          <pc:docMk/>
          <pc:sldMk cId="182590203" sldId="298"/>
        </pc:sldMkLst>
      </pc:sldChg>
      <pc:sldChg chg="del">
        <pc:chgData name="Schaik, N. van (18150845)" userId="b15d19a1-b795-42e2-9370-8f2245a6075f" providerId="ADAL" clId="{F01FAA36-FA71-498F-AA52-0379AF222C43}" dt="2020-12-06T17:30:34.620" v="7" actId="47"/>
        <pc:sldMkLst>
          <pc:docMk/>
          <pc:sldMk cId="218390413" sldId="299"/>
        </pc:sldMkLst>
      </pc:sldChg>
      <pc:sldChg chg="del">
        <pc:chgData name="Schaik, N. van (18150845)" userId="b15d19a1-b795-42e2-9370-8f2245a6075f" providerId="ADAL" clId="{F01FAA36-FA71-498F-AA52-0379AF222C43}" dt="2020-12-06T17:30:35.208" v="8" actId="47"/>
        <pc:sldMkLst>
          <pc:docMk/>
          <pc:sldMk cId="772616639" sldId="302"/>
        </pc:sldMkLst>
      </pc:sldChg>
      <pc:sldChg chg="del">
        <pc:chgData name="Schaik, N. van (18150845)" userId="b15d19a1-b795-42e2-9370-8f2245a6075f" providerId="ADAL" clId="{F01FAA36-FA71-498F-AA52-0379AF222C43}" dt="2020-12-06T17:30:31.586" v="3" actId="47"/>
        <pc:sldMkLst>
          <pc:docMk/>
          <pc:sldMk cId="2069791274" sldId="305"/>
        </pc:sldMkLst>
      </pc:sldChg>
      <pc:sldChg chg="del">
        <pc:chgData name="Schaik, N. van (18150845)" userId="b15d19a1-b795-42e2-9370-8f2245a6075f" providerId="ADAL" clId="{F01FAA36-FA71-498F-AA52-0379AF222C43}" dt="2020-12-06T17:30:32.283" v="4" actId="47"/>
        <pc:sldMkLst>
          <pc:docMk/>
          <pc:sldMk cId="4172212510" sldId="306"/>
        </pc:sldMkLst>
      </pc:sldChg>
      <pc:sldChg chg="del">
        <pc:chgData name="Schaik, N. van (18150845)" userId="b15d19a1-b795-42e2-9370-8f2245a6075f" providerId="ADAL" clId="{F01FAA36-FA71-498F-AA52-0379AF222C43}" dt="2020-12-06T17:30:33.723" v="6" actId="47"/>
        <pc:sldMkLst>
          <pc:docMk/>
          <pc:sldMk cId="4243035011" sldId="307"/>
        </pc:sldMkLst>
      </pc:sldChg>
      <pc:sldChg chg="del">
        <pc:chgData name="Schaik, N. van (18150845)" userId="b15d19a1-b795-42e2-9370-8f2245a6075f" providerId="ADAL" clId="{F01FAA36-FA71-498F-AA52-0379AF222C43}" dt="2020-12-06T17:30:29.725" v="0" actId="47"/>
        <pc:sldMkLst>
          <pc:docMk/>
          <pc:sldMk cId="258317250" sldId="308"/>
        </pc:sldMkLst>
      </pc:sldChg>
    </pc:docChg>
  </pc:docChgLst>
  <pc:docChgLst>
    <pc:chgData name="Duivenvoorden, L. (18005152)" userId="2f32dc38-11c9-455b-95e2-402c987300c5" providerId="ADAL" clId="{8BE1A9A8-7979-4D75-AA06-E6A92844E928}"/>
    <pc:docChg chg="undo custSel mod addSld delSld modSld sldOrd">
      <pc:chgData name="Duivenvoorden, L. (18005152)" userId="2f32dc38-11c9-455b-95e2-402c987300c5" providerId="ADAL" clId="{8BE1A9A8-7979-4D75-AA06-E6A92844E928}" dt="2020-11-23T09:15:05.482" v="3549"/>
      <pc:docMkLst>
        <pc:docMk/>
      </pc:docMkLst>
      <pc:sldChg chg="addSp delSp modSp mod modAnim">
        <pc:chgData name="Duivenvoorden, L. (18005152)" userId="2f32dc38-11c9-455b-95e2-402c987300c5" providerId="ADAL" clId="{8BE1A9A8-7979-4D75-AA06-E6A92844E928}" dt="2020-11-20T15:57:08.583" v="2524"/>
        <pc:sldMkLst>
          <pc:docMk/>
          <pc:sldMk cId="109857222" sldId="256"/>
        </pc:sldMkLst>
        <pc:spChg chg="mod">
          <ac:chgData name="Duivenvoorden, L. (18005152)" userId="2f32dc38-11c9-455b-95e2-402c987300c5" providerId="ADAL" clId="{8BE1A9A8-7979-4D75-AA06-E6A92844E928}" dt="2020-11-20T15:41:34.727" v="2166" actId="2763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Duivenvoorden, L. (18005152)" userId="2f32dc38-11c9-455b-95e2-402c987300c5" providerId="ADAL" clId="{8BE1A9A8-7979-4D75-AA06-E6A92844E928}" dt="2020-11-20T15:56:41.377" v="2501" actId="478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Duivenvoorden, L. (18005152)" userId="2f32dc38-11c9-455b-95e2-402c987300c5" providerId="ADAL" clId="{8BE1A9A8-7979-4D75-AA06-E6A92844E928}" dt="2020-11-20T15:56:55.888" v="2522" actId="20577"/>
          <ac:spMkLst>
            <pc:docMk/>
            <pc:sldMk cId="109857222" sldId="256"/>
            <ac:spMk id="4" creationId="{975E7478-1FE6-43A0-9EA1-579F4CB55F21}"/>
          </ac:spMkLst>
        </pc:spChg>
        <pc:spChg chg="add del mod">
          <ac:chgData name="Duivenvoorden, L. (18005152)" userId="2f32dc38-11c9-455b-95e2-402c987300c5" providerId="ADAL" clId="{8BE1A9A8-7979-4D75-AA06-E6A92844E928}" dt="2020-11-20T15:56:43.609" v="2502" actId="478"/>
          <ac:spMkLst>
            <pc:docMk/>
            <pc:sldMk cId="109857222" sldId="256"/>
            <ac:spMk id="6" creationId="{29502CCC-D8DC-40B8-857F-275C367A238B}"/>
          </ac:spMkLst>
        </pc:spChg>
      </pc:sldChg>
      <pc:sldChg chg="add ord setBg">
        <pc:chgData name="Duivenvoorden, L. (18005152)" userId="2f32dc38-11c9-455b-95e2-402c987300c5" providerId="ADAL" clId="{8BE1A9A8-7979-4D75-AA06-E6A92844E928}" dt="2020-11-20T09:25:44.479" v="4"/>
        <pc:sldMkLst>
          <pc:docMk/>
          <pc:sldMk cId="4256657444" sldId="275"/>
        </pc:sldMkLst>
      </pc:sldChg>
      <pc:sldChg chg="add del ord">
        <pc:chgData name="Duivenvoorden, L. (18005152)" userId="2f32dc38-11c9-455b-95e2-402c987300c5" providerId="ADAL" clId="{8BE1A9A8-7979-4D75-AA06-E6A92844E928}" dt="2020-11-23T08:11:06.948" v="3291" actId="47"/>
        <pc:sldMkLst>
          <pc:docMk/>
          <pc:sldMk cId="3451661610" sldId="288"/>
        </pc:sldMkLst>
      </pc:sldChg>
      <pc:sldChg chg="addSp modSp add mod ord setBg modAnim">
        <pc:chgData name="Duivenvoorden, L. (18005152)" userId="2f32dc38-11c9-455b-95e2-402c987300c5" providerId="ADAL" clId="{8BE1A9A8-7979-4D75-AA06-E6A92844E928}" dt="2020-11-20T16:06:15.415" v="2834" actId="1076"/>
        <pc:sldMkLst>
          <pc:docMk/>
          <pc:sldMk cId="3990501949" sldId="290"/>
        </pc:sldMkLst>
        <pc:picChg chg="add mod modCrop">
          <ac:chgData name="Duivenvoorden, L. (18005152)" userId="2f32dc38-11c9-455b-95e2-402c987300c5" providerId="ADAL" clId="{8BE1A9A8-7979-4D75-AA06-E6A92844E928}" dt="2020-11-20T16:06:15.415" v="2834" actId="1076"/>
          <ac:picMkLst>
            <pc:docMk/>
            <pc:sldMk cId="3990501949" sldId="290"/>
            <ac:picMk id="3" creationId="{3A16D56E-C832-4667-B848-D6C293E0DF11}"/>
          </ac:picMkLst>
        </pc:picChg>
        <pc:picChg chg="mod">
          <ac:chgData name="Duivenvoorden, L. (18005152)" userId="2f32dc38-11c9-455b-95e2-402c987300c5" providerId="ADAL" clId="{8BE1A9A8-7979-4D75-AA06-E6A92844E928}" dt="2020-11-20T09:36:13.709" v="6" actId="14826"/>
          <ac:picMkLst>
            <pc:docMk/>
            <pc:sldMk cId="3990501949" sldId="290"/>
            <ac:picMk id="2050" creationId="{AB5A1902-2548-4CE3-86F2-506BE8C3AE62}"/>
          </ac:picMkLst>
        </pc:picChg>
      </pc:sldChg>
      <pc:sldChg chg="addSp modSp add del mod ord setBg">
        <pc:chgData name="Duivenvoorden, L. (18005152)" userId="2f32dc38-11c9-455b-95e2-402c987300c5" providerId="ADAL" clId="{8BE1A9A8-7979-4D75-AA06-E6A92844E928}" dt="2020-11-20T16:06:24.987" v="2835" actId="47"/>
        <pc:sldMkLst>
          <pc:docMk/>
          <pc:sldMk cId="42065501" sldId="291"/>
        </pc:sldMkLst>
        <pc:spChg chg="add mod">
          <ac:chgData name="Duivenvoorden, L. (18005152)" userId="2f32dc38-11c9-455b-95e2-402c987300c5" providerId="ADAL" clId="{8BE1A9A8-7979-4D75-AA06-E6A92844E928}" dt="2020-11-20T15:06:03.232" v="1006" actId="20577"/>
          <ac:spMkLst>
            <pc:docMk/>
            <pc:sldMk cId="42065501" sldId="291"/>
            <ac:spMk id="2" creationId="{1F31203B-9FED-4F18-94A3-481FD17C323A}"/>
          </ac:spMkLst>
        </pc:spChg>
      </pc:sldChg>
      <pc:sldChg chg="addSp delSp modSp add mod ord modAnim">
        <pc:chgData name="Duivenvoorden, L. (18005152)" userId="2f32dc38-11c9-455b-95e2-402c987300c5" providerId="ADAL" clId="{8BE1A9A8-7979-4D75-AA06-E6A92844E928}" dt="2020-11-23T09:12:47.603" v="3500"/>
        <pc:sldMkLst>
          <pc:docMk/>
          <pc:sldMk cId="1289577451" sldId="292"/>
        </pc:sldMkLst>
        <pc:spChg chg="mod">
          <ac:chgData name="Duivenvoorden, L. (18005152)" userId="2f32dc38-11c9-455b-95e2-402c987300c5" providerId="ADAL" clId="{8BE1A9A8-7979-4D75-AA06-E6A92844E928}" dt="2020-11-20T09:37:06.978" v="27" actId="20577"/>
          <ac:spMkLst>
            <pc:docMk/>
            <pc:sldMk cId="1289577451" sldId="292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8BE1A9A8-7979-4D75-AA06-E6A92844E928}" dt="2020-11-23T09:12:40.732" v="3499" actId="113"/>
          <ac:spMkLst>
            <pc:docMk/>
            <pc:sldMk cId="1289577451" sldId="292"/>
            <ac:spMk id="3" creationId="{00000000-0000-0000-0000-000000000000}"/>
          </ac:spMkLst>
        </pc:spChg>
        <pc:picChg chg="add del">
          <ac:chgData name="Duivenvoorden, L. (18005152)" userId="2f32dc38-11c9-455b-95e2-402c987300c5" providerId="ADAL" clId="{8BE1A9A8-7979-4D75-AA06-E6A92844E928}" dt="2020-11-23T09:12:39.303" v="3498"/>
          <ac:picMkLst>
            <pc:docMk/>
            <pc:sldMk cId="1289577451" sldId="292"/>
            <ac:picMk id="3074" creationId="{686572EA-B990-4D53-AD94-F6F5ECD082DA}"/>
          </ac:picMkLst>
        </pc:picChg>
      </pc:sldChg>
      <pc:sldChg chg="modSp add del mod">
        <pc:chgData name="Duivenvoorden, L. (18005152)" userId="2f32dc38-11c9-455b-95e2-402c987300c5" providerId="ADAL" clId="{8BE1A9A8-7979-4D75-AA06-E6A92844E928}" dt="2020-11-20T16:04:24.542" v="2750" actId="47"/>
        <pc:sldMkLst>
          <pc:docMk/>
          <pc:sldMk cId="2379183554" sldId="293"/>
        </pc:sldMkLst>
        <pc:spChg chg="mod">
          <ac:chgData name="Duivenvoorden, L. (18005152)" userId="2f32dc38-11c9-455b-95e2-402c987300c5" providerId="ADAL" clId="{8BE1A9A8-7979-4D75-AA06-E6A92844E928}" dt="2020-11-20T14:57:47.578" v="850" actId="27636"/>
          <ac:spMkLst>
            <pc:docMk/>
            <pc:sldMk cId="2379183554" sldId="293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8BE1A9A8-7979-4D75-AA06-E6A92844E928}" dt="2020-11-20T14:57:52.393" v="852" actId="14100"/>
          <ac:spMkLst>
            <pc:docMk/>
            <pc:sldMk cId="2379183554" sldId="293"/>
            <ac:spMk id="3" creationId="{00000000-0000-0000-0000-000000000000}"/>
          </ac:spMkLst>
        </pc:spChg>
      </pc:sldChg>
      <pc:sldChg chg="addSp delSp modSp add del mod ord">
        <pc:chgData name="Duivenvoorden, L. (18005152)" userId="2f32dc38-11c9-455b-95e2-402c987300c5" providerId="ADAL" clId="{8BE1A9A8-7979-4D75-AA06-E6A92844E928}" dt="2020-11-20T15:34:58.519" v="1798" actId="47"/>
        <pc:sldMkLst>
          <pc:docMk/>
          <pc:sldMk cId="1804827338" sldId="294"/>
        </pc:sldMkLst>
        <pc:spChg chg="mod">
          <ac:chgData name="Duivenvoorden, L. (18005152)" userId="2f32dc38-11c9-455b-95e2-402c987300c5" providerId="ADAL" clId="{8BE1A9A8-7979-4D75-AA06-E6A92844E928}" dt="2020-11-20T09:38:58.441" v="178" actId="20577"/>
          <ac:spMkLst>
            <pc:docMk/>
            <pc:sldMk cId="1804827338" sldId="294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8BE1A9A8-7979-4D75-AA06-E6A92844E928}" dt="2020-11-20T09:39:07.786" v="204" actId="20577"/>
          <ac:spMkLst>
            <pc:docMk/>
            <pc:sldMk cId="1804827338" sldId="294"/>
            <ac:spMk id="3" creationId="{00000000-0000-0000-0000-000000000000}"/>
          </ac:spMkLst>
        </pc:spChg>
        <pc:picChg chg="add mod">
          <ac:chgData name="Duivenvoorden, L. (18005152)" userId="2f32dc38-11c9-455b-95e2-402c987300c5" providerId="ADAL" clId="{8BE1A9A8-7979-4D75-AA06-E6A92844E928}" dt="2020-11-20T15:31:40.952" v="1781" actId="14100"/>
          <ac:picMkLst>
            <pc:docMk/>
            <pc:sldMk cId="1804827338" sldId="294"/>
            <ac:picMk id="4" creationId="{385B7CB9-1322-46BF-A299-BC3E76D53EAE}"/>
          </ac:picMkLst>
        </pc:picChg>
        <pc:picChg chg="add del mod">
          <ac:chgData name="Duivenvoorden, L. (18005152)" userId="2f32dc38-11c9-455b-95e2-402c987300c5" providerId="ADAL" clId="{8BE1A9A8-7979-4D75-AA06-E6A92844E928}" dt="2020-11-20T15:32:38.735" v="1783"/>
          <ac:picMkLst>
            <pc:docMk/>
            <pc:sldMk cId="1804827338" sldId="294"/>
            <ac:picMk id="5" creationId="{2E15CBEB-CADA-479E-8066-68503D8DBBCD}"/>
          </ac:picMkLst>
        </pc:picChg>
        <pc:picChg chg="add del mod modCrop">
          <ac:chgData name="Duivenvoorden, L. (18005152)" userId="2f32dc38-11c9-455b-95e2-402c987300c5" providerId="ADAL" clId="{8BE1A9A8-7979-4D75-AA06-E6A92844E928}" dt="2020-11-20T15:02:43.697" v="924" actId="21"/>
          <ac:picMkLst>
            <pc:docMk/>
            <pc:sldMk cId="1804827338" sldId="294"/>
            <ac:picMk id="5" creationId="{C1686D75-3509-4342-80AD-BE440EDE4FAD}"/>
          </ac:picMkLst>
        </pc:picChg>
        <pc:picChg chg="add del mod">
          <ac:chgData name="Duivenvoorden, L. (18005152)" userId="2f32dc38-11c9-455b-95e2-402c987300c5" providerId="ADAL" clId="{8BE1A9A8-7979-4D75-AA06-E6A92844E928}" dt="2020-11-20T09:41:33.219" v="261" actId="478"/>
          <ac:picMkLst>
            <pc:docMk/>
            <pc:sldMk cId="1804827338" sldId="294"/>
            <ac:picMk id="5" creationId="{C42873BD-7EC8-44BF-941D-A7D34669DDEE}"/>
          </ac:picMkLst>
        </pc:picChg>
        <pc:picChg chg="add del mod modCrop">
          <ac:chgData name="Duivenvoorden, L. (18005152)" userId="2f32dc38-11c9-455b-95e2-402c987300c5" providerId="ADAL" clId="{8BE1A9A8-7979-4D75-AA06-E6A92844E928}" dt="2020-11-20T15:33:01.248" v="1789" actId="478"/>
          <ac:picMkLst>
            <pc:docMk/>
            <pc:sldMk cId="1804827338" sldId="294"/>
            <ac:picMk id="6" creationId="{5566E4EC-2434-4E2B-AB81-3A8173DF860C}"/>
          </ac:picMkLst>
        </pc:picChg>
        <pc:picChg chg="add del mod modCrop">
          <ac:chgData name="Duivenvoorden, L. (18005152)" userId="2f32dc38-11c9-455b-95e2-402c987300c5" providerId="ADAL" clId="{8BE1A9A8-7979-4D75-AA06-E6A92844E928}" dt="2020-11-20T15:01:28.474" v="906" actId="478"/>
          <ac:picMkLst>
            <pc:docMk/>
            <pc:sldMk cId="1804827338" sldId="294"/>
            <ac:picMk id="6" creationId="{A29C83A1-36EF-4B77-8AF4-9752DF63FD3D}"/>
          </ac:picMkLst>
        </pc:picChg>
        <pc:picChg chg="add del mod ord modCrop">
          <ac:chgData name="Duivenvoorden, L. (18005152)" userId="2f32dc38-11c9-455b-95e2-402c987300c5" providerId="ADAL" clId="{8BE1A9A8-7979-4D75-AA06-E6A92844E928}" dt="2020-11-20T15:02:43.697" v="924" actId="21"/>
          <ac:picMkLst>
            <pc:docMk/>
            <pc:sldMk cId="1804827338" sldId="294"/>
            <ac:picMk id="7" creationId="{3A0D1DEF-712B-4694-8E5F-A1C89E303387}"/>
          </ac:picMkLst>
        </pc:picChg>
        <pc:picChg chg="add del mod">
          <ac:chgData name="Duivenvoorden, L. (18005152)" userId="2f32dc38-11c9-455b-95e2-402c987300c5" providerId="ADAL" clId="{8BE1A9A8-7979-4D75-AA06-E6A92844E928}" dt="2020-11-20T09:54:41.703" v="527" actId="478"/>
          <ac:picMkLst>
            <pc:docMk/>
            <pc:sldMk cId="1804827338" sldId="294"/>
            <ac:picMk id="9" creationId="{407E1900-8E66-41C2-B3A5-0105D120409C}"/>
          </ac:picMkLst>
        </pc:picChg>
      </pc:sldChg>
      <pc:sldChg chg="addSp delSp modSp add mod setBg modAnim">
        <pc:chgData name="Duivenvoorden, L. (18005152)" userId="2f32dc38-11c9-455b-95e2-402c987300c5" providerId="ADAL" clId="{8BE1A9A8-7979-4D75-AA06-E6A92844E928}" dt="2020-11-23T07:45:55.513" v="3123"/>
        <pc:sldMkLst>
          <pc:docMk/>
          <pc:sldMk cId="568773971" sldId="295"/>
        </pc:sldMkLst>
        <pc:spChg chg="mod">
          <ac:chgData name="Duivenvoorden, L. (18005152)" userId="2f32dc38-11c9-455b-95e2-402c987300c5" providerId="ADAL" clId="{8BE1A9A8-7979-4D75-AA06-E6A92844E928}" dt="2020-11-20T15:38:19.388" v="2024" actId="113"/>
          <ac:spMkLst>
            <pc:docMk/>
            <pc:sldMk cId="568773971" sldId="295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8BE1A9A8-7979-4D75-AA06-E6A92844E928}" dt="2020-11-20T15:38:44.119" v="2085" actId="27636"/>
          <ac:spMkLst>
            <pc:docMk/>
            <pc:sldMk cId="568773971" sldId="295"/>
            <ac:spMk id="3" creationId="{00000000-0000-0000-0000-000000000000}"/>
          </ac:spMkLst>
        </pc:spChg>
        <pc:spChg chg="add mod">
          <ac:chgData name="Duivenvoorden, L. (18005152)" userId="2f32dc38-11c9-455b-95e2-402c987300c5" providerId="ADAL" clId="{8BE1A9A8-7979-4D75-AA06-E6A92844E928}" dt="2020-11-20T15:39:34.916" v="2107" actId="207"/>
          <ac:spMkLst>
            <pc:docMk/>
            <pc:sldMk cId="568773971" sldId="295"/>
            <ac:spMk id="4" creationId="{8C1110E8-83BC-472B-84D8-4C9820AE46EF}"/>
          </ac:spMkLst>
        </pc:spChg>
        <pc:spChg chg="add del mod">
          <ac:chgData name="Duivenvoorden, L. (18005152)" userId="2f32dc38-11c9-455b-95e2-402c987300c5" providerId="ADAL" clId="{8BE1A9A8-7979-4D75-AA06-E6A92844E928}" dt="2020-11-20T09:43:35.456" v="285" actId="478"/>
          <ac:spMkLst>
            <pc:docMk/>
            <pc:sldMk cId="568773971" sldId="295"/>
            <ac:spMk id="4" creationId="{923FC7D2-EEB8-47AD-A177-39A7302370AC}"/>
          </ac:spMkLst>
        </pc:spChg>
        <pc:spChg chg="add mod">
          <ac:chgData name="Duivenvoorden, L. (18005152)" userId="2f32dc38-11c9-455b-95e2-402c987300c5" providerId="ADAL" clId="{8BE1A9A8-7979-4D75-AA06-E6A92844E928}" dt="2020-11-20T16:12:48.101" v="2925" actId="208"/>
          <ac:spMkLst>
            <pc:docMk/>
            <pc:sldMk cId="568773971" sldId="295"/>
            <ac:spMk id="5" creationId="{5FA50333-CFB4-4AB2-AF04-7EFDC3ED8534}"/>
          </ac:spMkLst>
        </pc:spChg>
        <pc:spChg chg="add mod">
          <ac:chgData name="Duivenvoorden, L. (18005152)" userId="2f32dc38-11c9-455b-95e2-402c987300c5" providerId="ADAL" clId="{8BE1A9A8-7979-4D75-AA06-E6A92844E928}" dt="2020-11-23T07:45:48.477" v="3122" actId="113"/>
          <ac:spMkLst>
            <pc:docMk/>
            <pc:sldMk cId="568773971" sldId="295"/>
            <ac:spMk id="7" creationId="{7BD8614D-250B-4861-BCB6-BA2B0259612B}"/>
          </ac:spMkLst>
        </pc:spChg>
        <pc:spChg chg="add del">
          <ac:chgData name="Duivenvoorden, L. (18005152)" userId="2f32dc38-11c9-455b-95e2-402c987300c5" providerId="ADAL" clId="{8BE1A9A8-7979-4D75-AA06-E6A92844E928}" dt="2020-11-20T15:04:21.387" v="942" actId="26606"/>
          <ac:spMkLst>
            <pc:docMk/>
            <pc:sldMk cId="568773971" sldId="295"/>
            <ac:spMk id="10" creationId="{99ED5833-B85B-4103-8A3B-CAB0308E6C15}"/>
          </ac:spMkLst>
        </pc:spChg>
        <pc:spChg chg="add mod">
          <ac:chgData name="Duivenvoorden, L. (18005152)" userId="2f32dc38-11c9-455b-95e2-402c987300c5" providerId="ADAL" clId="{8BE1A9A8-7979-4D75-AA06-E6A92844E928}" dt="2020-11-20T15:49:13.350" v="2384" actId="1076"/>
          <ac:spMkLst>
            <pc:docMk/>
            <pc:sldMk cId="568773971" sldId="295"/>
            <ac:spMk id="10" creationId="{CD2DCD88-68C5-4133-A7F1-4BD68EF59649}"/>
          </ac:spMkLst>
        </pc:spChg>
        <pc:spChg chg="add">
          <ac:chgData name="Duivenvoorden, L. (18005152)" userId="2f32dc38-11c9-455b-95e2-402c987300c5" providerId="ADAL" clId="{8BE1A9A8-7979-4D75-AA06-E6A92844E928}" dt="2020-11-20T15:04:27.754" v="944" actId="26606"/>
          <ac:spMkLst>
            <pc:docMk/>
            <pc:sldMk cId="568773971" sldId="295"/>
            <ac:spMk id="11" creationId="{99ED5833-B85B-4103-8A3B-CAB0308E6C15}"/>
          </ac:spMkLst>
        </pc:spChg>
        <pc:spChg chg="add mod">
          <ac:chgData name="Duivenvoorden, L. (18005152)" userId="2f32dc38-11c9-455b-95e2-402c987300c5" providerId="ADAL" clId="{8BE1A9A8-7979-4D75-AA06-E6A92844E928}" dt="2020-11-20T16:14:01" v="2971" actId="1076"/>
          <ac:spMkLst>
            <pc:docMk/>
            <pc:sldMk cId="568773971" sldId="295"/>
            <ac:spMk id="12" creationId="{92F2F74E-80C3-461A-807F-467A96F16615}"/>
          </ac:spMkLst>
        </pc:spChg>
        <pc:spChg chg="add del">
          <ac:chgData name="Duivenvoorden, L. (18005152)" userId="2f32dc38-11c9-455b-95e2-402c987300c5" providerId="ADAL" clId="{8BE1A9A8-7979-4D75-AA06-E6A92844E928}" dt="2020-11-20T15:03:44.401" v="940" actId="26606"/>
          <ac:spMkLst>
            <pc:docMk/>
            <pc:sldMk cId="568773971" sldId="295"/>
            <ac:spMk id="13" creationId="{022BDE4A-8A20-4A69-9C5A-581C82036A4D}"/>
          </ac:spMkLst>
        </pc:spChg>
        <pc:picChg chg="add mod ord">
          <ac:chgData name="Duivenvoorden, L. (18005152)" userId="2f32dc38-11c9-455b-95e2-402c987300c5" providerId="ADAL" clId="{8BE1A9A8-7979-4D75-AA06-E6A92844E928}" dt="2020-11-20T15:04:27.754" v="944" actId="26606"/>
          <ac:picMkLst>
            <pc:docMk/>
            <pc:sldMk cId="568773971" sldId="295"/>
            <ac:picMk id="6" creationId="{542C7D18-7FEB-4173-B843-716CCE3E1DED}"/>
          </ac:picMkLst>
        </pc:picChg>
        <pc:picChg chg="add del mod">
          <ac:chgData name="Duivenvoorden, L. (18005152)" userId="2f32dc38-11c9-455b-95e2-402c987300c5" providerId="ADAL" clId="{8BE1A9A8-7979-4D75-AA06-E6A92844E928}" dt="2020-11-20T15:38:17.526" v="2023"/>
          <ac:picMkLst>
            <pc:docMk/>
            <pc:sldMk cId="568773971" sldId="295"/>
            <ac:picMk id="7" creationId="{5CA5D9E5-C087-4081-8DAF-AC673DC6EA4F}"/>
          </ac:picMkLst>
        </pc:picChg>
        <pc:picChg chg="add mod">
          <ac:chgData name="Duivenvoorden, L. (18005152)" userId="2f32dc38-11c9-455b-95e2-402c987300c5" providerId="ADAL" clId="{8BE1A9A8-7979-4D75-AA06-E6A92844E928}" dt="2020-11-20T15:04:27.754" v="944" actId="26606"/>
          <ac:picMkLst>
            <pc:docMk/>
            <pc:sldMk cId="568773971" sldId="295"/>
            <ac:picMk id="8" creationId="{B8983803-FA45-498D-B327-C072AFC002D6}"/>
          </ac:picMkLst>
        </pc:picChg>
        <pc:picChg chg="add del mod">
          <ac:chgData name="Duivenvoorden, L. (18005152)" userId="2f32dc38-11c9-455b-95e2-402c987300c5" providerId="ADAL" clId="{8BE1A9A8-7979-4D75-AA06-E6A92844E928}" dt="2020-11-20T15:38:17.526" v="2023"/>
          <ac:picMkLst>
            <pc:docMk/>
            <pc:sldMk cId="568773971" sldId="295"/>
            <ac:picMk id="9" creationId="{0C45203A-AC77-4ADD-AA2D-41FF5FF0E828}"/>
          </ac:picMkLst>
        </pc:picChg>
      </pc:sldChg>
      <pc:sldChg chg="addSp delSp modSp add mod ord modAnim">
        <pc:chgData name="Duivenvoorden, L. (18005152)" userId="2f32dc38-11c9-455b-95e2-402c987300c5" providerId="ADAL" clId="{8BE1A9A8-7979-4D75-AA06-E6A92844E928}" dt="2020-11-20T15:56:13.501" v="2488"/>
        <pc:sldMkLst>
          <pc:docMk/>
          <pc:sldMk cId="2285732530" sldId="296"/>
        </pc:sldMkLst>
        <pc:spChg chg="mod">
          <ac:chgData name="Duivenvoorden, L. (18005152)" userId="2f32dc38-11c9-455b-95e2-402c987300c5" providerId="ADAL" clId="{8BE1A9A8-7979-4D75-AA06-E6A92844E928}" dt="2020-11-20T15:56:00.906" v="2486" actId="113"/>
          <ac:spMkLst>
            <pc:docMk/>
            <pc:sldMk cId="2285732530" sldId="296"/>
            <ac:spMk id="2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15:44:59.905" v="2266" actId="478"/>
          <ac:spMkLst>
            <pc:docMk/>
            <pc:sldMk cId="2285732530" sldId="296"/>
            <ac:spMk id="3" creationId="{00000000-0000-0000-0000-000000000000}"/>
          </ac:spMkLst>
        </pc:spChg>
        <pc:spChg chg="add mod">
          <ac:chgData name="Duivenvoorden, L. (18005152)" userId="2f32dc38-11c9-455b-95e2-402c987300c5" providerId="ADAL" clId="{8BE1A9A8-7979-4D75-AA06-E6A92844E928}" dt="2020-11-20T15:40:37.996" v="2137" actId="20577"/>
          <ac:spMkLst>
            <pc:docMk/>
            <pc:sldMk cId="2285732530" sldId="296"/>
            <ac:spMk id="4" creationId="{C9667DFD-09E2-47A3-B017-156AF30EA2FB}"/>
          </ac:spMkLst>
        </pc:spChg>
        <pc:spChg chg="add mod">
          <ac:chgData name="Duivenvoorden, L. (18005152)" userId="2f32dc38-11c9-455b-95e2-402c987300c5" providerId="ADAL" clId="{8BE1A9A8-7979-4D75-AA06-E6A92844E928}" dt="2020-11-20T15:45:27.682" v="2322" actId="1076"/>
          <ac:spMkLst>
            <pc:docMk/>
            <pc:sldMk cId="2285732530" sldId="296"/>
            <ac:spMk id="5" creationId="{1AF0606B-0007-47A2-A858-1316B79A8B65}"/>
          </ac:spMkLst>
        </pc:spChg>
      </pc:sldChg>
      <pc:sldChg chg="addSp delSp modSp add mod setBg modAnim">
        <pc:chgData name="Duivenvoorden, L. (18005152)" userId="2f32dc38-11c9-455b-95e2-402c987300c5" providerId="ADAL" clId="{8BE1A9A8-7979-4D75-AA06-E6A92844E928}" dt="2020-11-20T16:13:54.801" v="2969"/>
        <pc:sldMkLst>
          <pc:docMk/>
          <pc:sldMk cId="388801610" sldId="297"/>
        </pc:sldMkLst>
        <pc:spChg chg="mod ord">
          <ac:chgData name="Duivenvoorden, L. (18005152)" userId="2f32dc38-11c9-455b-95e2-402c987300c5" providerId="ADAL" clId="{8BE1A9A8-7979-4D75-AA06-E6A92844E928}" dt="2020-11-20T15:38:13.315" v="2021" actId="113"/>
          <ac:spMkLst>
            <pc:docMk/>
            <pc:sldMk cId="388801610" sldId="297"/>
            <ac:spMk id="2" creationId="{00000000-0000-0000-0000-000000000000}"/>
          </ac:spMkLst>
        </pc:spChg>
        <pc:spChg chg="mod ord">
          <ac:chgData name="Duivenvoorden, L. (18005152)" userId="2f32dc38-11c9-455b-95e2-402c987300c5" providerId="ADAL" clId="{8BE1A9A8-7979-4D75-AA06-E6A92844E928}" dt="2020-11-20T15:38:07.455" v="2020" actId="20577"/>
          <ac:spMkLst>
            <pc:docMk/>
            <pc:sldMk cId="388801610" sldId="297"/>
            <ac:spMk id="3" creationId="{00000000-0000-0000-0000-000000000000}"/>
          </ac:spMkLst>
        </pc:spChg>
        <pc:spChg chg="add mod">
          <ac:chgData name="Duivenvoorden, L. (18005152)" userId="2f32dc38-11c9-455b-95e2-402c987300c5" providerId="ADAL" clId="{8BE1A9A8-7979-4D75-AA06-E6A92844E928}" dt="2020-11-20T16:13:35.369" v="2963" actId="20577"/>
          <ac:spMkLst>
            <pc:docMk/>
            <pc:sldMk cId="388801610" sldId="297"/>
            <ac:spMk id="4" creationId="{1B7B3E79-5E8A-42FF-971F-560B882AEF16}"/>
          </ac:spMkLst>
        </pc:spChg>
        <pc:spChg chg="add mod">
          <ac:chgData name="Duivenvoorden, L. (18005152)" userId="2f32dc38-11c9-455b-95e2-402c987300c5" providerId="ADAL" clId="{8BE1A9A8-7979-4D75-AA06-E6A92844E928}" dt="2020-11-20T15:39:37.814" v="2108"/>
          <ac:spMkLst>
            <pc:docMk/>
            <pc:sldMk cId="388801610" sldId="297"/>
            <ac:spMk id="8" creationId="{121522CB-FF75-4E50-9AE6-1F58F8DE723B}"/>
          </ac:spMkLst>
        </pc:spChg>
        <pc:spChg chg="add del">
          <ac:chgData name="Duivenvoorden, L. (18005152)" userId="2f32dc38-11c9-455b-95e2-402c987300c5" providerId="ADAL" clId="{8BE1A9A8-7979-4D75-AA06-E6A92844E928}" dt="2020-11-20T15:04:32.605" v="946" actId="26606"/>
          <ac:spMkLst>
            <pc:docMk/>
            <pc:sldMk cId="388801610" sldId="297"/>
            <ac:spMk id="9" creationId="{022BDE4A-8A20-4A69-9C5A-581C82036A4D}"/>
          </ac:spMkLst>
        </pc:spChg>
        <pc:spChg chg="add mod">
          <ac:chgData name="Duivenvoorden, L. (18005152)" userId="2f32dc38-11c9-455b-95e2-402c987300c5" providerId="ADAL" clId="{8BE1A9A8-7979-4D75-AA06-E6A92844E928}" dt="2020-11-20T16:11:51.587" v="2922"/>
          <ac:spMkLst>
            <pc:docMk/>
            <pc:sldMk cId="388801610" sldId="297"/>
            <ac:spMk id="9" creationId="{7A13C12D-790C-44FA-90BC-9AAB5C2F8CAF}"/>
          </ac:spMkLst>
        </pc:spChg>
        <pc:spChg chg="add del">
          <ac:chgData name="Duivenvoorden, L. (18005152)" userId="2f32dc38-11c9-455b-95e2-402c987300c5" providerId="ADAL" clId="{8BE1A9A8-7979-4D75-AA06-E6A92844E928}" dt="2020-11-20T15:04:34.052" v="948" actId="26606"/>
          <ac:spMkLst>
            <pc:docMk/>
            <pc:sldMk cId="388801610" sldId="297"/>
            <ac:spMk id="11" creationId="{407C9FC5-0C1E-42A8-97E6-F940775A0575}"/>
          </ac:spMkLst>
        </pc:spChg>
        <pc:spChg chg="add del">
          <ac:chgData name="Duivenvoorden, L. (18005152)" userId="2f32dc38-11c9-455b-95e2-402c987300c5" providerId="ADAL" clId="{8BE1A9A8-7979-4D75-AA06-E6A92844E928}" dt="2020-11-20T15:03:25.868" v="935" actId="26606"/>
          <ac:spMkLst>
            <pc:docMk/>
            <pc:sldMk cId="388801610" sldId="297"/>
            <ac:spMk id="12" creationId="{407C9FC5-0C1E-42A8-97E6-F940775A0575}"/>
          </ac:spMkLst>
        </pc:spChg>
        <pc:spChg chg="add del">
          <ac:chgData name="Duivenvoorden, L. (18005152)" userId="2f32dc38-11c9-455b-95e2-402c987300c5" providerId="ADAL" clId="{8BE1A9A8-7979-4D75-AA06-E6A92844E928}" dt="2020-11-20T15:04:34.052" v="948" actId="26606"/>
          <ac:spMkLst>
            <pc:docMk/>
            <pc:sldMk cId="388801610" sldId="297"/>
            <ac:spMk id="13" creationId="{9EE371B4-A1D9-4EFE-8FE1-000495831EFA}"/>
          </ac:spMkLst>
        </pc:spChg>
        <pc:spChg chg="add del">
          <ac:chgData name="Duivenvoorden, L. (18005152)" userId="2f32dc38-11c9-455b-95e2-402c987300c5" providerId="ADAL" clId="{8BE1A9A8-7979-4D75-AA06-E6A92844E928}" dt="2020-11-20T15:03:25.868" v="935" actId="26606"/>
          <ac:spMkLst>
            <pc:docMk/>
            <pc:sldMk cId="388801610" sldId="297"/>
            <ac:spMk id="14" creationId="{9EE371B4-A1D9-4EFE-8FE1-000495831EFA}"/>
          </ac:spMkLst>
        </pc:spChg>
        <pc:spChg chg="add del">
          <ac:chgData name="Duivenvoorden, L. (18005152)" userId="2f32dc38-11c9-455b-95e2-402c987300c5" providerId="ADAL" clId="{8BE1A9A8-7979-4D75-AA06-E6A92844E928}" dt="2020-11-20T15:04:34.052" v="948" actId="26606"/>
          <ac:spMkLst>
            <pc:docMk/>
            <pc:sldMk cId="388801610" sldId="297"/>
            <ac:spMk id="15" creationId="{2E19C174-9C7C-461E-970B-432019901562}"/>
          </ac:spMkLst>
        </pc:spChg>
        <pc:spChg chg="add del">
          <ac:chgData name="Duivenvoorden, L. (18005152)" userId="2f32dc38-11c9-455b-95e2-402c987300c5" providerId="ADAL" clId="{8BE1A9A8-7979-4D75-AA06-E6A92844E928}" dt="2020-11-20T15:03:25.868" v="935" actId="26606"/>
          <ac:spMkLst>
            <pc:docMk/>
            <pc:sldMk cId="388801610" sldId="297"/>
            <ac:spMk id="16" creationId="{2E19C174-9C7C-461E-970B-432019901562}"/>
          </ac:spMkLst>
        </pc:spChg>
        <pc:spChg chg="add">
          <ac:chgData name="Duivenvoorden, L. (18005152)" userId="2f32dc38-11c9-455b-95e2-402c987300c5" providerId="ADAL" clId="{8BE1A9A8-7979-4D75-AA06-E6A92844E928}" dt="2020-11-20T15:04:34.059" v="949" actId="26606"/>
          <ac:spMkLst>
            <pc:docMk/>
            <pc:sldMk cId="388801610" sldId="297"/>
            <ac:spMk id="17" creationId="{99ED5833-B85B-4103-8A3B-CAB0308E6C15}"/>
          </ac:spMkLst>
        </pc:spChg>
        <pc:spChg chg="add del">
          <ac:chgData name="Duivenvoorden, L. (18005152)" userId="2f32dc38-11c9-455b-95e2-402c987300c5" providerId="ADAL" clId="{8BE1A9A8-7979-4D75-AA06-E6A92844E928}" dt="2020-11-20T15:04:21.882" v="943" actId="26606"/>
          <ac:spMkLst>
            <pc:docMk/>
            <pc:sldMk cId="388801610" sldId="297"/>
            <ac:spMk id="18" creationId="{022BDE4A-8A20-4A69-9C5A-581C82036A4D}"/>
          </ac:spMkLst>
        </pc:spChg>
        <pc:picChg chg="add mod ord">
          <ac:chgData name="Duivenvoorden, L. (18005152)" userId="2f32dc38-11c9-455b-95e2-402c987300c5" providerId="ADAL" clId="{8BE1A9A8-7979-4D75-AA06-E6A92844E928}" dt="2020-11-20T15:04:34.059" v="949" actId="26606"/>
          <ac:picMkLst>
            <pc:docMk/>
            <pc:sldMk cId="388801610" sldId="297"/>
            <ac:picMk id="5" creationId="{53F2559A-E2B5-4373-97CE-026BC57ABC8C}"/>
          </ac:picMkLst>
        </pc:picChg>
        <pc:picChg chg="add mod">
          <ac:chgData name="Duivenvoorden, L. (18005152)" userId="2f32dc38-11c9-455b-95e2-402c987300c5" providerId="ADAL" clId="{8BE1A9A8-7979-4D75-AA06-E6A92844E928}" dt="2020-11-20T15:04:34.059" v="949" actId="26606"/>
          <ac:picMkLst>
            <pc:docMk/>
            <pc:sldMk cId="388801610" sldId="297"/>
            <ac:picMk id="7" creationId="{B336C9D0-2647-4E4A-84D1-355FD9A32886}"/>
          </ac:picMkLst>
        </pc:picChg>
      </pc:sldChg>
      <pc:sldChg chg="add del">
        <pc:chgData name="Duivenvoorden, L. (18005152)" userId="2f32dc38-11c9-455b-95e2-402c987300c5" providerId="ADAL" clId="{8BE1A9A8-7979-4D75-AA06-E6A92844E928}" dt="2020-11-20T09:38:38.432" v="152" actId="47"/>
        <pc:sldMkLst>
          <pc:docMk/>
          <pc:sldMk cId="3760333797" sldId="297"/>
        </pc:sldMkLst>
      </pc:sldChg>
      <pc:sldChg chg="addSp delSp modSp add mod modAnim">
        <pc:chgData name="Duivenvoorden, L. (18005152)" userId="2f32dc38-11c9-455b-95e2-402c987300c5" providerId="ADAL" clId="{8BE1A9A8-7979-4D75-AA06-E6A92844E928}" dt="2020-11-20T16:16:16.741" v="3001"/>
        <pc:sldMkLst>
          <pc:docMk/>
          <pc:sldMk cId="182590203" sldId="298"/>
        </pc:sldMkLst>
        <pc:spChg chg="mod">
          <ac:chgData name="Duivenvoorden, L. (18005152)" userId="2f32dc38-11c9-455b-95e2-402c987300c5" providerId="ADAL" clId="{8BE1A9A8-7979-4D75-AA06-E6A92844E928}" dt="2020-11-20T09:50:26.955" v="453" actId="14100"/>
          <ac:spMkLst>
            <pc:docMk/>
            <pc:sldMk cId="182590203" sldId="298"/>
            <ac:spMk id="2" creationId="{00000000-0000-0000-0000-000000000000}"/>
          </ac:spMkLst>
        </pc:spChg>
        <pc:spChg chg="add mod">
          <ac:chgData name="Duivenvoorden, L. (18005152)" userId="2f32dc38-11c9-455b-95e2-402c987300c5" providerId="ADAL" clId="{8BE1A9A8-7979-4D75-AA06-E6A92844E928}" dt="2020-11-20T15:53:09.563" v="2427" actId="1038"/>
          <ac:spMkLst>
            <pc:docMk/>
            <pc:sldMk cId="182590203" sldId="298"/>
            <ac:spMk id="8" creationId="{0417ED83-9851-4952-862B-E15F4D123493}"/>
          </ac:spMkLst>
        </pc:spChg>
        <pc:spChg chg="add mod">
          <ac:chgData name="Duivenvoorden, L. (18005152)" userId="2f32dc38-11c9-455b-95e2-402c987300c5" providerId="ADAL" clId="{8BE1A9A8-7979-4D75-AA06-E6A92844E928}" dt="2020-11-20T10:07:09.226" v="674" actId="1076"/>
          <ac:spMkLst>
            <pc:docMk/>
            <pc:sldMk cId="182590203" sldId="298"/>
            <ac:spMk id="9" creationId="{50198ADA-7C78-44D5-8F0C-4FB96726B525}"/>
          </ac:spMkLst>
        </pc:spChg>
        <pc:spChg chg="add mod">
          <ac:chgData name="Duivenvoorden, L. (18005152)" userId="2f32dc38-11c9-455b-95e2-402c987300c5" providerId="ADAL" clId="{8BE1A9A8-7979-4D75-AA06-E6A92844E928}" dt="2020-11-20T10:07:35.457" v="689" actId="20577"/>
          <ac:spMkLst>
            <pc:docMk/>
            <pc:sldMk cId="182590203" sldId="298"/>
            <ac:spMk id="10" creationId="{B511C115-E9DB-44A0-A622-5D5C6518996F}"/>
          </ac:spMkLst>
        </pc:spChg>
        <pc:spChg chg="add mod">
          <ac:chgData name="Duivenvoorden, L. (18005152)" userId="2f32dc38-11c9-455b-95e2-402c987300c5" providerId="ADAL" clId="{8BE1A9A8-7979-4D75-AA06-E6A92844E928}" dt="2020-11-20T10:07:38.121" v="691" actId="20577"/>
          <ac:spMkLst>
            <pc:docMk/>
            <pc:sldMk cId="182590203" sldId="298"/>
            <ac:spMk id="11" creationId="{9ACF6784-6F83-4ECA-86D7-A7CFEF83D47C}"/>
          </ac:spMkLst>
        </pc:spChg>
        <pc:spChg chg="add mod">
          <ac:chgData name="Duivenvoorden, L. (18005152)" userId="2f32dc38-11c9-455b-95e2-402c987300c5" providerId="ADAL" clId="{8BE1A9A8-7979-4D75-AA06-E6A92844E928}" dt="2020-11-20T10:07:41.996" v="693" actId="20577"/>
          <ac:spMkLst>
            <pc:docMk/>
            <pc:sldMk cId="182590203" sldId="298"/>
            <ac:spMk id="12" creationId="{4BF7AF75-F476-4419-AEF1-F61C71A55378}"/>
          </ac:spMkLst>
        </pc:spChg>
        <pc:spChg chg="add mod">
          <ac:chgData name="Duivenvoorden, L. (18005152)" userId="2f32dc38-11c9-455b-95e2-402c987300c5" providerId="ADAL" clId="{8BE1A9A8-7979-4D75-AA06-E6A92844E928}" dt="2020-11-20T10:07:18.356" v="679" actId="571"/>
          <ac:spMkLst>
            <pc:docMk/>
            <pc:sldMk cId="182590203" sldId="298"/>
            <ac:spMk id="14" creationId="{F30C97F6-9B73-4D58-B810-746FCABC8D64}"/>
          </ac:spMkLst>
        </pc:spChg>
        <pc:spChg chg="add mod">
          <ac:chgData name="Duivenvoorden, L. (18005152)" userId="2f32dc38-11c9-455b-95e2-402c987300c5" providerId="ADAL" clId="{8BE1A9A8-7979-4D75-AA06-E6A92844E928}" dt="2020-11-20T10:07:44.226" v="695" actId="20577"/>
          <ac:spMkLst>
            <pc:docMk/>
            <pc:sldMk cId="182590203" sldId="298"/>
            <ac:spMk id="15" creationId="{17361029-33D2-46A8-9097-1FFA7B664471}"/>
          </ac:spMkLst>
        </pc:spChg>
        <pc:spChg chg="add mod">
          <ac:chgData name="Duivenvoorden, L. (18005152)" userId="2f32dc38-11c9-455b-95e2-402c987300c5" providerId="ADAL" clId="{8BE1A9A8-7979-4D75-AA06-E6A92844E928}" dt="2020-11-20T10:07:48.154" v="697" actId="20577"/>
          <ac:spMkLst>
            <pc:docMk/>
            <pc:sldMk cId="182590203" sldId="298"/>
            <ac:spMk id="16" creationId="{E99C80E0-CF4C-4701-8DF6-3C543D020DF4}"/>
          </ac:spMkLst>
        </pc:spChg>
        <pc:spChg chg="add mod">
          <ac:chgData name="Duivenvoorden, L. (18005152)" userId="2f32dc38-11c9-455b-95e2-402c987300c5" providerId="ADAL" clId="{8BE1A9A8-7979-4D75-AA06-E6A92844E928}" dt="2020-11-20T10:07:50.467" v="699" actId="20577"/>
          <ac:spMkLst>
            <pc:docMk/>
            <pc:sldMk cId="182590203" sldId="298"/>
            <ac:spMk id="17" creationId="{F67ECC72-47EF-43B0-9859-7936736D9852}"/>
          </ac:spMkLst>
        </pc:spChg>
        <pc:spChg chg="add mod">
          <ac:chgData name="Duivenvoorden, L. (18005152)" userId="2f32dc38-11c9-455b-95e2-402c987300c5" providerId="ADAL" clId="{8BE1A9A8-7979-4D75-AA06-E6A92844E928}" dt="2020-11-20T10:07:53.029" v="701" actId="20577"/>
          <ac:spMkLst>
            <pc:docMk/>
            <pc:sldMk cId="182590203" sldId="298"/>
            <ac:spMk id="18" creationId="{FB5169B4-A47B-4025-BDB5-8B38C43F7A44}"/>
          </ac:spMkLst>
        </pc:spChg>
        <pc:spChg chg="add mod">
          <ac:chgData name="Duivenvoorden, L. (18005152)" userId="2f32dc38-11c9-455b-95e2-402c987300c5" providerId="ADAL" clId="{8BE1A9A8-7979-4D75-AA06-E6A92844E928}" dt="2020-11-20T10:07:55.236" v="703" actId="20577"/>
          <ac:spMkLst>
            <pc:docMk/>
            <pc:sldMk cId="182590203" sldId="298"/>
            <ac:spMk id="19" creationId="{AEDA8AF5-DF5E-4619-A453-8A65AE6B0885}"/>
          </ac:spMkLst>
        </pc:spChg>
        <pc:spChg chg="add mod">
          <ac:chgData name="Duivenvoorden, L. (18005152)" userId="2f32dc38-11c9-455b-95e2-402c987300c5" providerId="ADAL" clId="{8BE1A9A8-7979-4D75-AA06-E6A92844E928}" dt="2020-11-20T15:47:30.565" v="2360" actId="21"/>
          <ac:spMkLst>
            <pc:docMk/>
            <pc:sldMk cId="182590203" sldId="298"/>
            <ac:spMk id="20" creationId="{FAEF03AB-BE63-4131-B2DF-CF015864C71D}"/>
          </ac:spMkLst>
        </pc:spChg>
        <pc:spChg chg="add mod">
          <ac:chgData name="Duivenvoorden, L. (18005152)" userId="2f32dc38-11c9-455b-95e2-402c987300c5" providerId="ADAL" clId="{8BE1A9A8-7979-4D75-AA06-E6A92844E928}" dt="2020-11-20T10:09:01.568" v="740" actId="404"/>
          <ac:spMkLst>
            <pc:docMk/>
            <pc:sldMk cId="182590203" sldId="298"/>
            <ac:spMk id="21" creationId="{11570B0C-CE62-4F0B-8B45-C047AB7405BA}"/>
          </ac:spMkLst>
        </pc:spChg>
        <pc:spChg chg="add mod">
          <ac:chgData name="Duivenvoorden, L. (18005152)" userId="2f32dc38-11c9-455b-95e2-402c987300c5" providerId="ADAL" clId="{8BE1A9A8-7979-4D75-AA06-E6A92844E928}" dt="2020-11-20T15:40:45.051" v="2142"/>
          <ac:spMkLst>
            <pc:docMk/>
            <pc:sldMk cId="182590203" sldId="298"/>
            <ac:spMk id="22" creationId="{56904BBB-B4C1-4B11-BE63-8A3942353F07}"/>
          </ac:spMkLst>
        </pc:spChg>
        <pc:spChg chg="add mod">
          <ac:chgData name="Duivenvoorden, L. (18005152)" userId="2f32dc38-11c9-455b-95e2-402c987300c5" providerId="ADAL" clId="{8BE1A9A8-7979-4D75-AA06-E6A92844E928}" dt="2020-11-20T15:47:45.101" v="2374" actId="20577"/>
          <ac:spMkLst>
            <pc:docMk/>
            <pc:sldMk cId="182590203" sldId="298"/>
            <ac:spMk id="23" creationId="{8AEB6663-6DE3-4800-B76D-E6EB7DCBE219}"/>
          </ac:spMkLst>
        </pc:spChg>
        <pc:picChg chg="add mod modCrop">
          <ac:chgData name="Duivenvoorden, L. (18005152)" userId="2f32dc38-11c9-455b-95e2-402c987300c5" providerId="ADAL" clId="{8BE1A9A8-7979-4D75-AA06-E6A92844E928}" dt="2020-11-20T15:53:21.271" v="2428" actId="732"/>
          <ac:picMkLst>
            <pc:docMk/>
            <pc:sldMk cId="182590203" sldId="298"/>
            <ac:picMk id="5" creationId="{51C01096-A516-4491-B6E7-837207405563}"/>
          </ac:picMkLst>
        </pc:picChg>
        <pc:picChg chg="add del mod">
          <ac:chgData name="Duivenvoorden, L. (18005152)" userId="2f32dc38-11c9-455b-95e2-402c987300c5" providerId="ADAL" clId="{8BE1A9A8-7979-4D75-AA06-E6A92844E928}" dt="2020-11-20T09:48:56.878" v="394" actId="21"/>
          <ac:picMkLst>
            <pc:docMk/>
            <pc:sldMk cId="182590203" sldId="298"/>
            <ac:picMk id="7" creationId="{AB1A0A29-2F7A-4F4D-8148-607CCDF546E7}"/>
          </ac:picMkLst>
        </pc:picChg>
        <pc:picChg chg="add mod">
          <ac:chgData name="Duivenvoorden, L. (18005152)" userId="2f32dc38-11c9-455b-95e2-402c987300c5" providerId="ADAL" clId="{8BE1A9A8-7979-4D75-AA06-E6A92844E928}" dt="2020-11-20T10:07:18.356" v="679" actId="571"/>
          <ac:picMkLst>
            <pc:docMk/>
            <pc:sldMk cId="182590203" sldId="298"/>
            <ac:picMk id="13" creationId="{960AB4EE-E95D-4FC6-A9BA-949D0537F060}"/>
          </ac:picMkLst>
        </pc:picChg>
        <pc:picChg chg="add del">
          <ac:chgData name="Duivenvoorden, L. (18005152)" userId="2f32dc38-11c9-455b-95e2-402c987300c5" providerId="ADAL" clId="{8BE1A9A8-7979-4D75-AA06-E6A92844E928}" dt="2020-11-20T10:09:33.415" v="742"/>
          <ac:picMkLst>
            <pc:docMk/>
            <pc:sldMk cId="182590203" sldId="298"/>
            <ac:picMk id="6146" creationId="{FD8E36B3-6533-475F-BDEC-D8377BAB7923}"/>
          </ac:picMkLst>
        </pc:picChg>
      </pc:sldChg>
      <pc:sldChg chg="addSp delSp modSp add mod ord modAnim">
        <pc:chgData name="Duivenvoorden, L. (18005152)" userId="2f32dc38-11c9-455b-95e2-402c987300c5" providerId="ADAL" clId="{8BE1A9A8-7979-4D75-AA06-E6A92844E928}" dt="2020-11-20T16:10:29.069" v="2921"/>
        <pc:sldMkLst>
          <pc:docMk/>
          <pc:sldMk cId="218390413" sldId="299"/>
        </pc:sldMkLst>
        <pc:spChg chg="mod">
          <ac:chgData name="Duivenvoorden, L. (18005152)" userId="2f32dc38-11c9-455b-95e2-402c987300c5" providerId="ADAL" clId="{8BE1A9A8-7979-4D75-AA06-E6A92844E928}" dt="2020-11-20T15:51:09.585" v="2395" actId="14100"/>
          <ac:spMkLst>
            <pc:docMk/>
            <pc:sldMk cId="218390413" sldId="299"/>
            <ac:spMk id="2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09:46:32.974" v="320" actId="478"/>
          <ac:spMkLst>
            <pc:docMk/>
            <pc:sldMk cId="218390413" sldId="299"/>
            <ac:spMk id="3" creationId="{00000000-0000-0000-0000-000000000000}"/>
          </ac:spMkLst>
        </pc:spChg>
        <pc:spChg chg="add del mod">
          <ac:chgData name="Duivenvoorden, L. (18005152)" userId="2f32dc38-11c9-455b-95e2-402c987300c5" providerId="ADAL" clId="{8BE1A9A8-7979-4D75-AA06-E6A92844E928}" dt="2020-11-20T09:48:42.556" v="391"/>
          <ac:spMkLst>
            <pc:docMk/>
            <pc:sldMk cId="218390413" sldId="299"/>
            <ac:spMk id="4" creationId="{7FABF168-8AC7-4A3D-92C0-B35F9F1B1B96}"/>
          </ac:spMkLst>
        </pc:spChg>
        <pc:spChg chg="add del mod">
          <ac:chgData name="Duivenvoorden, L. (18005152)" userId="2f32dc38-11c9-455b-95e2-402c987300c5" providerId="ADAL" clId="{8BE1A9A8-7979-4D75-AA06-E6A92844E928}" dt="2020-11-20T16:07:44.739" v="2872" actId="21"/>
          <ac:spMkLst>
            <pc:docMk/>
            <pc:sldMk cId="218390413" sldId="299"/>
            <ac:spMk id="5" creationId="{9DD83528-C610-4B36-99BE-634A0F9E8193}"/>
          </ac:spMkLst>
        </pc:spChg>
        <pc:spChg chg="add del mod">
          <ac:chgData name="Duivenvoorden, L. (18005152)" userId="2f32dc38-11c9-455b-95e2-402c987300c5" providerId="ADAL" clId="{8BE1A9A8-7979-4D75-AA06-E6A92844E928}" dt="2020-11-20T16:07:44.739" v="2872" actId="21"/>
          <ac:spMkLst>
            <pc:docMk/>
            <pc:sldMk cId="218390413" sldId="299"/>
            <ac:spMk id="7" creationId="{45CF6FD9-4052-4634-8FC0-86CFCB868FEE}"/>
          </ac:spMkLst>
        </pc:spChg>
        <pc:spChg chg="add del mod">
          <ac:chgData name="Duivenvoorden, L. (18005152)" userId="2f32dc38-11c9-455b-95e2-402c987300c5" providerId="ADAL" clId="{8BE1A9A8-7979-4D75-AA06-E6A92844E928}" dt="2020-11-20T16:07:44.739" v="2872" actId="21"/>
          <ac:spMkLst>
            <pc:docMk/>
            <pc:sldMk cId="218390413" sldId="299"/>
            <ac:spMk id="8" creationId="{BE19E1C5-E538-468D-9381-AB8787D66D91}"/>
          </ac:spMkLst>
        </pc:spChg>
        <pc:spChg chg="add mod">
          <ac:chgData name="Duivenvoorden, L. (18005152)" userId="2f32dc38-11c9-455b-95e2-402c987300c5" providerId="ADAL" clId="{8BE1A9A8-7979-4D75-AA06-E6A92844E928}" dt="2020-11-20T15:40:42.074" v="2139"/>
          <ac:spMkLst>
            <pc:docMk/>
            <pc:sldMk cId="218390413" sldId="299"/>
            <ac:spMk id="9" creationId="{D4E488EB-6C41-4AA3-BA1F-68AF030E54B0}"/>
          </ac:spMkLst>
        </pc:spChg>
        <pc:spChg chg="add del mod">
          <ac:chgData name="Duivenvoorden, L. (18005152)" userId="2f32dc38-11c9-455b-95e2-402c987300c5" providerId="ADAL" clId="{8BE1A9A8-7979-4D75-AA06-E6A92844E928}" dt="2020-11-20T16:07:47.692" v="2876"/>
          <ac:spMkLst>
            <pc:docMk/>
            <pc:sldMk cId="218390413" sldId="299"/>
            <ac:spMk id="11" creationId="{61CEACA0-1163-4CE3-A3F8-0281BBD9DF48}"/>
          </ac:spMkLst>
        </pc:spChg>
        <pc:spChg chg="add del mod">
          <ac:chgData name="Duivenvoorden, L. (18005152)" userId="2f32dc38-11c9-455b-95e2-402c987300c5" providerId="ADAL" clId="{8BE1A9A8-7979-4D75-AA06-E6A92844E928}" dt="2020-11-20T16:07:47.692" v="2876"/>
          <ac:spMkLst>
            <pc:docMk/>
            <pc:sldMk cId="218390413" sldId="299"/>
            <ac:spMk id="12" creationId="{5FC193B8-1722-467E-AAC7-9965D9D41B0B}"/>
          </ac:spMkLst>
        </pc:spChg>
        <pc:spChg chg="add del mod">
          <ac:chgData name="Duivenvoorden, L. (18005152)" userId="2f32dc38-11c9-455b-95e2-402c987300c5" providerId="ADAL" clId="{8BE1A9A8-7979-4D75-AA06-E6A92844E928}" dt="2020-11-20T16:07:47.692" v="2876"/>
          <ac:spMkLst>
            <pc:docMk/>
            <pc:sldMk cId="218390413" sldId="299"/>
            <ac:spMk id="13" creationId="{DDB0C0FB-3E2D-4EE0-A9AB-F3CC8EF69DC4}"/>
          </ac:spMkLst>
        </pc:spChg>
        <pc:spChg chg="add del mod">
          <ac:chgData name="Duivenvoorden, L. (18005152)" userId="2f32dc38-11c9-455b-95e2-402c987300c5" providerId="ADAL" clId="{8BE1A9A8-7979-4D75-AA06-E6A92844E928}" dt="2020-11-20T16:08:07.746" v="2884"/>
          <ac:spMkLst>
            <pc:docMk/>
            <pc:sldMk cId="218390413" sldId="299"/>
            <ac:spMk id="15" creationId="{D3CCBED7-3AB8-4461-9C93-C932270F9812}"/>
          </ac:spMkLst>
        </pc:spChg>
        <pc:picChg chg="add mod">
          <ac:chgData name="Duivenvoorden, L. (18005152)" userId="2f32dc38-11c9-455b-95e2-402c987300c5" providerId="ADAL" clId="{8BE1A9A8-7979-4D75-AA06-E6A92844E928}" dt="2020-11-20T16:07:52.433" v="2879" actId="14100"/>
          <ac:picMkLst>
            <pc:docMk/>
            <pc:sldMk cId="218390413" sldId="299"/>
            <ac:picMk id="3" creationId="{5A69DF39-946E-4B05-BF05-281937D9DCD0}"/>
          </ac:picMkLst>
        </pc:picChg>
        <pc:picChg chg="add mod">
          <ac:chgData name="Duivenvoorden, L. (18005152)" userId="2f32dc38-11c9-455b-95e2-402c987300c5" providerId="ADAL" clId="{8BE1A9A8-7979-4D75-AA06-E6A92844E928}" dt="2020-11-20T16:10:19.954" v="2920" actId="1440"/>
          <ac:picMkLst>
            <pc:docMk/>
            <pc:sldMk cId="218390413" sldId="299"/>
            <ac:picMk id="4" creationId="{136A861D-D090-4283-9CB4-D28B6F8EE670}"/>
          </ac:picMkLst>
        </pc:picChg>
        <pc:picChg chg="add del mod">
          <ac:chgData name="Duivenvoorden, L. (18005152)" userId="2f32dc38-11c9-455b-95e2-402c987300c5" providerId="ADAL" clId="{8BE1A9A8-7979-4D75-AA06-E6A92844E928}" dt="2020-11-20T16:07:47.692" v="2876"/>
          <ac:picMkLst>
            <pc:docMk/>
            <pc:sldMk cId="218390413" sldId="299"/>
            <ac:picMk id="10" creationId="{2F5E6DCC-E387-4EBA-B109-9B9AC1AD34CC}"/>
          </ac:picMkLst>
        </pc:picChg>
        <pc:picChg chg="add del mod">
          <ac:chgData name="Duivenvoorden, L. (18005152)" userId="2f32dc38-11c9-455b-95e2-402c987300c5" providerId="ADAL" clId="{8BE1A9A8-7979-4D75-AA06-E6A92844E928}" dt="2020-11-20T16:08:07.746" v="2884"/>
          <ac:picMkLst>
            <pc:docMk/>
            <pc:sldMk cId="218390413" sldId="299"/>
            <ac:picMk id="14" creationId="{31393D49-29DA-4436-96DA-EF71687020B1}"/>
          </ac:picMkLst>
        </pc:picChg>
        <pc:picChg chg="add del mod">
          <ac:chgData name="Duivenvoorden, L. (18005152)" userId="2f32dc38-11c9-455b-95e2-402c987300c5" providerId="ADAL" clId="{8BE1A9A8-7979-4D75-AA06-E6A92844E928}" dt="2020-11-20T16:07:44.739" v="2872" actId="21"/>
          <ac:picMkLst>
            <pc:docMk/>
            <pc:sldMk cId="218390413" sldId="299"/>
            <ac:picMk id="2050" creationId="{8F51B453-8966-402E-B445-4D61B18C25D9}"/>
          </ac:picMkLst>
        </pc:picChg>
        <pc:cxnChg chg="add mod">
          <ac:chgData name="Duivenvoorden, L. (18005152)" userId="2f32dc38-11c9-455b-95e2-402c987300c5" providerId="ADAL" clId="{8BE1A9A8-7979-4D75-AA06-E6A92844E928}" dt="2020-11-20T16:10:11.137" v="2919" actId="14100"/>
          <ac:cxnSpMkLst>
            <pc:docMk/>
            <pc:sldMk cId="218390413" sldId="299"/>
            <ac:cxnSpMk id="16" creationId="{4C20F8EB-16ED-4CAB-B25C-94C2F1795F9A}"/>
          </ac:cxnSpMkLst>
        </pc:cxnChg>
      </pc:sldChg>
      <pc:sldChg chg="addSp delSp modSp add del mod ord delAnim modAnim">
        <pc:chgData name="Duivenvoorden, L. (18005152)" userId="2f32dc38-11c9-455b-95e2-402c987300c5" providerId="ADAL" clId="{8BE1A9A8-7979-4D75-AA06-E6A92844E928}" dt="2020-11-23T07:56:59.453" v="3265" actId="47"/>
        <pc:sldMkLst>
          <pc:docMk/>
          <pc:sldMk cId="1355079931" sldId="300"/>
        </pc:sldMkLst>
        <pc:spChg chg="mod">
          <ac:chgData name="Duivenvoorden, L. (18005152)" userId="2f32dc38-11c9-455b-95e2-402c987300c5" providerId="ADAL" clId="{8BE1A9A8-7979-4D75-AA06-E6A92844E928}" dt="2020-11-20T15:42:53.679" v="2220" actId="1076"/>
          <ac:spMkLst>
            <pc:docMk/>
            <pc:sldMk cId="1355079931" sldId="300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8BE1A9A8-7979-4D75-AA06-E6A92844E928}" dt="2020-11-23T07:50:17.938" v="3158"/>
          <ac:spMkLst>
            <pc:docMk/>
            <pc:sldMk cId="1355079931" sldId="300"/>
            <ac:spMk id="3" creationId="{00000000-0000-0000-0000-000000000000}"/>
          </ac:spMkLst>
        </pc:spChg>
        <pc:spChg chg="add del mod">
          <ac:chgData name="Duivenvoorden, L. (18005152)" userId="2f32dc38-11c9-455b-95e2-402c987300c5" providerId="ADAL" clId="{8BE1A9A8-7979-4D75-AA06-E6A92844E928}" dt="2020-11-20T15:42:02.739" v="2190" actId="478"/>
          <ac:spMkLst>
            <pc:docMk/>
            <pc:sldMk cId="1355079931" sldId="300"/>
            <ac:spMk id="5" creationId="{1AFEA105-C3C7-4C77-AD64-67ABADC355AB}"/>
          </ac:spMkLst>
        </pc:spChg>
        <pc:spChg chg="add del mod">
          <ac:chgData name="Duivenvoorden, L. (18005152)" userId="2f32dc38-11c9-455b-95e2-402c987300c5" providerId="ADAL" clId="{8BE1A9A8-7979-4D75-AA06-E6A92844E928}" dt="2020-11-20T15:42:02.739" v="2190" actId="478"/>
          <ac:spMkLst>
            <pc:docMk/>
            <pc:sldMk cId="1355079931" sldId="300"/>
            <ac:spMk id="6" creationId="{9147D51C-62EF-4AA8-87A6-21F331AB0421}"/>
          </ac:spMkLst>
        </pc:spChg>
        <pc:spChg chg="add del mod">
          <ac:chgData name="Duivenvoorden, L. (18005152)" userId="2f32dc38-11c9-455b-95e2-402c987300c5" providerId="ADAL" clId="{8BE1A9A8-7979-4D75-AA06-E6A92844E928}" dt="2020-11-20T15:42:02.739" v="2190" actId="478"/>
          <ac:spMkLst>
            <pc:docMk/>
            <pc:sldMk cId="1355079931" sldId="300"/>
            <ac:spMk id="7" creationId="{ACF72A22-9B19-4EA9-8404-3F8803C63D8F}"/>
          </ac:spMkLst>
        </pc:spChg>
        <pc:spChg chg="add del mod">
          <ac:chgData name="Duivenvoorden, L. (18005152)" userId="2f32dc38-11c9-455b-95e2-402c987300c5" providerId="ADAL" clId="{8BE1A9A8-7979-4D75-AA06-E6A92844E928}" dt="2020-11-20T15:42:02.739" v="2190" actId="478"/>
          <ac:spMkLst>
            <pc:docMk/>
            <pc:sldMk cId="1355079931" sldId="300"/>
            <ac:spMk id="8" creationId="{622D4B13-CDB3-4CCF-9D89-1A4A969908B3}"/>
          </ac:spMkLst>
        </pc:spChg>
        <pc:spChg chg="add del mod">
          <ac:chgData name="Duivenvoorden, L. (18005152)" userId="2f32dc38-11c9-455b-95e2-402c987300c5" providerId="ADAL" clId="{8BE1A9A8-7979-4D75-AA06-E6A92844E928}" dt="2020-11-20T15:42:02.739" v="2190" actId="478"/>
          <ac:spMkLst>
            <pc:docMk/>
            <pc:sldMk cId="1355079931" sldId="300"/>
            <ac:spMk id="9" creationId="{D3F744C3-155B-4882-8F50-B0CE4E5D5E6C}"/>
          </ac:spMkLst>
        </pc:spChg>
        <pc:spChg chg="add mod">
          <ac:chgData name="Duivenvoorden, L. (18005152)" userId="2f32dc38-11c9-455b-95e2-402c987300c5" providerId="ADAL" clId="{8BE1A9A8-7979-4D75-AA06-E6A92844E928}" dt="2020-11-20T15:39:50.038" v="2113"/>
          <ac:spMkLst>
            <pc:docMk/>
            <pc:sldMk cId="1355079931" sldId="300"/>
            <ac:spMk id="10" creationId="{101C6D6A-C8E4-427E-ACDD-486DEE78EF5C}"/>
          </ac:spMkLst>
        </pc:spChg>
        <pc:spChg chg="add mod">
          <ac:chgData name="Duivenvoorden, L. (18005152)" userId="2f32dc38-11c9-455b-95e2-402c987300c5" providerId="ADAL" clId="{8BE1A9A8-7979-4D75-AA06-E6A92844E928}" dt="2020-11-20T15:43:38.564" v="2258" actId="1076"/>
          <ac:spMkLst>
            <pc:docMk/>
            <pc:sldMk cId="1355079931" sldId="300"/>
            <ac:spMk id="11" creationId="{DD092126-2104-4132-B0BF-57999BC98274}"/>
          </ac:spMkLst>
        </pc:spChg>
        <pc:picChg chg="add del mod">
          <ac:chgData name="Duivenvoorden, L. (18005152)" userId="2f32dc38-11c9-455b-95e2-402c987300c5" providerId="ADAL" clId="{8BE1A9A8-7979-4D75-AA06-E6A92844E928}" dt="2020-11-20T15:42:01.130" v="2189" actId="478"/>
          <ac:picMkLst>
            <pc:docMk/>
            <pc:sldMk cId="1355079931" sldId="300"/>
            <ac:picMk id="4" creationId="{5CC242E9-D02A-4874-803B-9E112026E8AC}"/>
          </ac:picMkLst>
        </pc:picChg>
      </pc:sldChg>
      <pc:sldChg chg="addSp delSp modSp add del mod ord">
        <pc:chgData name="Duivenvoorden, L. (18005152)" userId="2f32dc38-11c9-455b-95e2-402c987300c5" providerId="ADAL" clId="{8BE1A9A8-7979-4D75-AA06-E6A92844E928}" dt="2020-11-20T15:50:56.772" v="2394" actId="47"/>
        <pc:sldMkLst>
          <pc:docMk/>
          <pc:sldMk cId="1588850968" sldId="301"/>
        </pc:sldMkLst>
        <pc:spChg chg="del">
          <ac:chgData name="Duivenvoorden, L. (18005152)" userId="2f32dc38-11c9-455b-95e2-402c987300c5" providerId="ADAL" clId="{8BE1A9A8-7979-4D75-AA06-E6A92844E928}" dt="2020-11-20T09:47:20.491" v="330" actId="478"/>
          <ac:spMkLst>
            <pc:docMk/>
            <pc:sldMk cId="1588850968" sldId="301"/>
            <ac:spMk id="3" creationId="{00000000-0000-0000-0000-000000000000}"/>
          </ac:spMkLst>
        </pc:spChg>
        <pc:spChg chg="add del mod">
          <ac:chgData name="Duivenvoorden, L. (18005152)" userId="2f32dc38-11c9-455b-95e2-402c987300c5" providerId="ADAL" clId="{8BE1A9A8-7979-4D75-AA06-E6A92844E928}" dt="2020-11-20T15:50:50.710" v="2391" actId="21"/>
          <ac:spMkLst>
            <pc:docMk/>
            <pc:sldMk cId="1588850968" sldId="301"/>
            <ac:spMk id="4" creationId="{92DCD9D5-B299-48D8-93E7-336B7BAF2094}"/>
          </ac:spMkLst>
        </pc:spChg>
        <pc:spChg chg="add mod">
          <ac:chgData name="Duivenvoorden, L. (18005152)" userId="2f32dc38-11c9-455b-95e2-402c987300c5" providerId="ADAL" clId="{8BE1A9A8-7979-4D75-AA06-E6A92844E928}" dt="2020-11-20T15:40:42.679" v="2140"/>
          <ac:spMkLst>
            <pc:docMk/>
            <pc:sldMk cId="1588850968" sldId="301"/>
            <ac:spMk id="5" creationId="{D6964A6C-0847-4EBD-A03E-092B7BC1E34C}"/>
          </ac:spMkLst>
        </pc:spChg>
        <pc:picChg chg="add del mod">
          <ac:chgData name="Duivenvoorden, L. (18005152)" userId="2f32dc38-11c9-455b-95e2-402c987300c5" providerId="ADAL" clId="{8BE1A9A8-7979-4D75-AA06-E6A92844E928}" dt="2020-11-20T15:50:50.710" v="2391" actId="21"/>
          <ac:picMkLst>
            <pc:docMk/>
            <pc:sldMk cId="1588850968" sldId="301"/>
            <ac:picMk id="3074" creationId="{E0E41E0E-4430-409E-99C5-0485C4217126}"/>
          </ac:picMkLst>
        </pc:picChg>
      </pc:sldChg>
      <pc:sldChg chg="addSp delSp modSp add mod modAnim">
        <pc:chgData name="Duivenvoorden, L. (18005152)" userId="2f32dc38-11c9-455b-95e2-402c987300c5" providerId="ADAL" clId="{8BE1A9A8-7979-4D75-AA06-E6A92844E928}" dt="2020-11-20T16:15:34.717" v="3000" actId="1038"/>
        <pc:sldMkLst>
          <pc:docMk/>
          <pc:sldMk cId="772616639" sldId="302"/>
        </pc:sldMkLst>
        <pc:spChg chg="add mod">
          <ac:chgData name="Duivenvoorden, L. (18005152)" userId="2f32dc38-11c9-455b-95e2-402c987300c5" providerId="ADAL" clId="{8BE1A9A8-7979-4D75-AA06-E6A92844E928}" dt="2020-11-20T15:46:25.611" v="2354" actId="113"/>
          <ac:spMkLst>
            <pc:docMk/>
            <pc:sldMk cId="772616639" sldId="302"/>
            <ac:spMk id="3" creationId="{F4277DA4-4881-4C48-8E53-F7396365DAD7}"/>
          </ac:spMkLst>
        </pc:spChg>
        <pc:spChg chg="del">
          <ac:chgData name="Duivenvoorden, L. (18005152)" userId="2f32dc38-11c9-455b-95e2-402c987300c5" providerId="ADAL" clId="{8BE1A9A8-7979-4D75-AA06-E6A92844E928}" dt="2020-11-20T09:48:54.426" v="393" actId="478"/>
          <ac:spMkLst>
            <pc:docMk/>
            <pc:sldMk cId="772616639" sldId="302"/>
            <ac:spMk id="4" creationId="{92DCD9D5-B299-48D8-93E7-336B7BAF2094}"/>
          </ac:spMkLst>
        </pc:spChg>
        <pc:spChg chg="add mod">
          <ac:chgData name="Duivenvoorden, L. (18005152)" userId="2f32dc38-11c9-455b-95e2-402c987300c5" providerId="ADAL" clId="{8BE1A9A8-7979-4D75-AA06-E6A92844E928}" dt="2020-11-20T15:46:49.236" v="2357" actId="1076"/>
          <ac:spMkLst>
            <pc:docMk/>
            <pc:sldMk cId="772616639" sldId="302"/>
            <ac:spMk id="7" creationId="{00B71167-58A6-4A53-ACF0-1816334DEEB2}"/>
          </ac:spMkLst>
        </pc:spChg>
        <pc:spChg chg="add mod">
          <ac:chgData name="Duivenvoorden, L. (18005152)" userId="2f32dc38-11c9-455b-95e2-402c987300c5" providerId="ADAL" clId="{8BE1A9A8-7979-4D75-AA06-E6A92844E928}" dt="2020-11-20T15:46:55.610" v="2359" actId="113"/>
          <ac:spMkLst>
            <pc:docMk/>
            <pc:sldMk cId="772616639" sldId="302"/>
            <ac:spMk id="8" creationId="{8FB8ACD6-4EF4-42BC-BDE5-4F90F827AF80}"/>
          </ac:spMkLst>
        </pc:spChg>
        <pc:spChg chg="add mod">
          <ac:chgData name="Duivenvoorden, L. (18005152)" userId="2f32dc38-11c9-455b-95e2-402c987300c5" providerId="ADAL" clId="{8BE1A9A8-7979-4D75-AA06-E6A92844E928}" dt="2020-11-20T16:15:34.717" v="3000" actId="1038"/>
          <ac:spMkLst>
            <pc:docMk/>
            <pc:sldMk cId="772616639" sldId="302"/>
            <ac:spMk id="9" creationId="{1E0B10B4-1FC2-4530-B0EA-F4B8B5DCF990}"/>
          </ac:spMkLst>
        </pc:spChg>
        <pc:spChg chg="add mod">
          <ac:chgData name="Duivenvoorden, L. (18005152)" userId="2f32dc38-11c9-455b-95e2-402c987300c5" providerId="ADAL" clId="{8BE1A9A8-7979-4D75-AA06-E6A92844E928}" dt="2020-11-20T15:40:44.377" v="2141"/>
          <ac:spMkLst>
            <pc:docMk/>
            <pc:sldMk cId="772616639" sldId="302"/>
            <ac:spMk id="10" creationId="{A89764BE-6238-4A95-93DC-6277EFABE790}"/>
          </ac:spMkLst>
        </pc:spChg>
        <pc:picChg chg="add mod ord">
          <ac:chgData name="Duivenvoorden, L. (18005152)" userId="2f32dc38-11c9-455b-95e2-402c987300c5" providerId="ADAL" clId="{8BE1A9A8-7979-4D75-AA06-E6A92844E928}" dt="2020-11-20T10:05:50.605" v="636" actId="1076"/>
          <ac:picMkLst>
            <pc:docMk/>
            <pc:sldMk cId="772616639" sldId="302"/>
            <ac:picMk id="5" creationId="{5AA8B14A-E1B6-4B9B-8163-FE0D18C0FFB6}"/>
          </ac:picMkLst>
        </pc:picChg>
        <pc:picChg chg="add mod">
          <ac:chgData name="Duivenvoorden, L. (18005152)" userId="2f32dc38-11c9-455b-95e2-402c987300c5" providerId="ADAL" clId="{8BE1A9A8-7979-4D75-AA06-E6A92844E928}" dt="2020-11-20T15:46:47.102" v="2356" actId="14100"/>
          <ac:picMkLst>
            <pc:docMk/>
            <pc:sldMk cId="772616639" sldId="302"/>
            <ac:picMk id="6" creationId="{373D7D89-58E4-4E94-95BA-5AAD8686CD40}"/>
          </ac:picMkLst>
        </pc:picChg>
        <pc:picChg chg="del">
          <ac:chgData name="Duivenvoorden, L. (18005152)" userId="2f32dc38-11c9-455b-95e2-402c987300c5" providerId="ADAL" clId="{8BE1A9A8-7979-4D75-AA06-E6A92844E928}" dt="2020-11-20T09:48:54.426" v="393" actId="478"/>
          <ac:picMkLst>
            <pc:docMk/>
            <pc:sldMk cId="772616639" sldId="302"/>
            <ac:picMk id="3074" creationId="{E0E41E0E-4430-409E-99C5-0485C4217126}"/>
          </ac:picMkLst>
        </pc:picChg>
      </pc:sldChg>
      <pc:sldChg chg="addSp delSp modSp add del mod ord delAnim modAnim">
        <pc:chgData name="Duivenvoorden, L. (18005152)" userId="2f32dc38-11c9-455b-95e2-402c987300c5" providerId="ADAL" clId="{8BE1A9A8-7979-4D75-AA06-E6A92844E928}" dt="2020-11-20T16:09:11.140" v="2906" actId="47"/>
        <pc:sldMkLst>
          <pc:docMk/>
          <pc:sldMk cId="3079884753" sldId="303"/>
        </pc:sldMkLst>
        <pc:spChg chg="mod">
          <ac:chgData name="Duivenvoorden, L. (18005152)" userId="2f32dc38-11c9-455b-95e2-402c987300c5" providerId="ADAL" clId="{8BE1A9A8-7979-4D75-AA06-E6A92844E928}" dt="2020-11-20T09:56:33.834" v="612" actId="20577"/>
          <ac:spMkLst>
            <pc:docMk/>
            <pc:sldMk cId="3079884753" sldId="303"/>
            <ac:spMk id="2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09:56:24.818" v="588" actId="478"/>
          <ac:spMkLst>
            <pc:docMk/>
            <pc:sldMk cId="3079884753" sldId="303"/>
            <ac:spMk id="3" creationId="{00000000-0000-0000-0000-000000000000}"/>
          </ac:spMkLst>
        </pc:spChg>
        <pc:spChg chg="add del mod">
          <ac:chgData name="Duivenvoorden, L. (18005152)" userId="2f32dc38-11c9-455b-95e2-402c987300c5" providerId="ADAL" clId="{8BE1A9A8-7979-4D75-AA06-E6A92844E928}" dt="2020-11-20T16:09:09.517" v="2905" actId="21"/>
          <ac:spMkLst>
            <pc:docMk/>
            <pc:sldMk cId="3079884753" sldId="303"/>
            <ac:spMk id="3" creationId="{99A9C52A-BFBC-47FC-89F2-7313BEA4EF4B}"/>
          </ac:spMkLst>
        </pc:spChg>
        <pc:spChg chg="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5" creationId="{1AFEA105-C3C7-4C77-AD64-67ABADC355AB}"/>
          </ac:spMkLst>
        </pc:spChg>
        <pc:spChg chg="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6" creationId="{9147D51C-62EF-4AA8-87A6-21F331AB0421}"/>
          </ac:spMkLst>
        </pc:spChg>
        <pc:spChg chg="add mod">
          <ac:chgData name="Duivenvoorden, L. (18005152)" userId="2f32dc38-11c9-455b-95e2-402c987300c5" providerId="ADAL" clId="{8BE1A9A8-7979-4D75-AA06-E6A92844E928}" dt="2020-11-20T15:40:41.209" v="2138"/>
          <ac:spMkLst>
            <pc:docMk/>
            <pc:sldMk cId="3079884753" sldId="303"/>
            <ac:spMk id="7" creationId="{4B76EC51-BA55-4978-BA98-A3317F4AD90C}"/>
          </ac:spMkLst>
        </pc:spChg>
        <pc:spChg chg="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7" creationId="{ACF72A22-9B19-4EA9-8404-3F8803C63D8F}"/>
          </ac:spMkLst>
        </pc:spChg>
        <pc:spChg chg="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8" creationId="{622D4B13-CDB3-4CCF-9D89-1A4A969908B3}"/>
          </ac:spMkLst>
        </pc:spChg>
        <pc:spChg chg="add del mod">
          <ac:chgData name="Duivenvoorden, L. (18005152)" userId="2f32dc38-11c9-455b-95e2-402c987300c5" providerId="ADAL" clId="{8BE1A9A8-7979-4D75-AA06-E6A92844E928}" dt="2020-11-20T16:07:56.160" v="2880" actId="21"/>
          <ac:spMkLst>
            <pc:docMk/>
            <pc:sldMk cId="3079884753" sldId="303"/>
            <ac:spMk id="9" creationId="{6E4258DE-1BBB-4B1C-A9A3-8B966426CD01}"/>
          </ac:spMkLst>
        </pc:spChg>
        <pc:spChg chg="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9" creationId="{D3F744C3-155B-4882-8F50-B0CE4E5D5E6C}"/>
          </ac:spMkLst>
        </pc:spChg>
        <pc:spChg chg="add del mod">
          <ac:chgData name="Duivenvoorden, L. (18005152)" userId="2f32dc38-11c9-455b-95e2-402c987300c5" providerId="ADAL" clId="{8BE1A9A8-7979-4D75-AA06-E6A92844E928}" dt="2020-11-20T15:40:20.267" v="2117" actId="478"/>
          <ac:spMkLst>
            <pc:docMk/>
            <pc:sldMk cId="3079884753" sldId="303"/>
            <ac:spMk id="10" creationId="{E9895EC7-D4CC-4BA7-A872-29EA43495750}"/>
          </ac:spMkLst>
        </pc:spChg>
        <pc:spChg chg="add 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11" creationId="{CFE52103-0D5F-46BD-969D-66F0F98E2F30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2" creationId="{2F9A7344-621A-4C38-99DC-47BA67C2DC6A}"/>
          </ac:spMkLst>
        </pc:spChg>
        <pc:spChg chg="add 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12" creationId="{EB58FA20-400D-4981-8A26-8C585A4A29E6}"/>
          </ac:spMkLst>
        </pc:spChg>
        <pc:spChg chg="add 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13" creationId="{19857C1A-C742-4C1F-B036-7633D61ED9E2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3" creationId="{D3B612F8-D9D8-498C-BB46-596DB89F4F92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4" creationId="{3E54E1CA-1A80-40DA-A015-6D6482F7037A}"/>
          </ac:spMkLst>
        </pc:spChg>
        <pc:spChg chg="add 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14" creationId="{6E4161D0-5E62-49B4-B2B8-DF4FF9C80F02}"/>
          </ac:spMkLst>
        </pc:spChg>
        <pc:spChg chg="add del mod">
          <ac:chgData name="Duivenvoorden, L. (18005152)" userId="2f32dc38-11c9-455b-95e2-402c987300c5" providerId="ADAL" clId="{8BE1A9A8-7979-4D75-AA06-E6A92844E928}" dt="2020-11-20T09:56:10.909" v="581" actId="478"/>
          <ac:spMkLst>
            <pc:docMk/>
            <pc:sldMk cId="3079884753" sldId="303"/>
            <ac:spMk id="15" creationId="{2B1D4371-1A98-4038-ADB8-A6C1CE182B68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5" creationId="{4204ACE8-4B37-4E9E-96DE-8372CCA9A68F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6" creationId="{2E017C49-3A4F-4CC3-90E3-22650403FDE3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7" creationId="{25A55DFE-298A-43BB-8CD9-756992E3D651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19" creationId="{CB9FC314-49DD-43B5-B04D-21BCBB204C10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20" creationId="{9872C8CA-5C61-4F3D-84E8-209FC936D026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21" creationId="{C0F8181A-46D0-4847-B4B2-92E197B2F04C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22" creationId="{601A2061-3786-40E8-8B91-65F3FDA0DD32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23" creationId="{A5DE2CB6-667B-4D6F-9FA8-B84BA43CF18F}"/>
          </ac:spMkLst>
        </pc:spChg>
        <pc:spChg chg="add del mod">
          <ac:chgData name="Duivenvoorden, L. (18005152)" userId="2f32dc38-11c9-455b-95e2-402c987300c5" providerId="ADAL" clId="{8BE1A9A8-7979-4D75-AA06-E6A92844E928}" dt="2020-11-20T15:51:48.936" v="2399"/>
          <ac:spMkLst>
            <pc:docMk/>
            <pc:sldMk cId="3079884753" sldId="303"/>
            <ac:spMk id="24" creationId="{25E38F91-22F3-4742-BCE1-9BD267B6D982}"/>
          </ac:spMkLst>
        </pc:spChg>
        <pc:spChg chg="add del mod">
          <ac:chgData name="Duivenvoorden, L. (18005152)" userId="2f32dc38-11c9-455b-95e2-402c987300c5" providerId="ADAL" clId="{8BE1A9A8-7979-4D75-AA06-E6A92844E928}" dt="2020-11-20T16:08:22.552" v="2888" actId="21"/>
          <ac:spMkLst>
            <pc:docMk/>
            <pc:sldMk cId="3079884753" sldId="303"/>
            <ac:spMk id="25" creationId="{F40B103E-7324-4EED-AC3F-B41D8B954885}"/>
          </ac:spMkLst>
        </pc:spChg>
        <pc:graphicFrameChg chg="add del mod">
          <ac:chgData name="Duivenvoorden, L. (18005152)" userId="2f32dc38-11c9-455b-95e2-402c987300c5" providerId="ADAL" clId="{8BE1A9A8-7979-4D75-AA06-E6A92844E928}" dt="2020-11-20T09:59:22.868" v="621"/>
          <ac:graphicFrameMkLst>
            <pc:docMk/>
            <pc:sldMk cId="3079884753" sldId="303"/>
            <ac:graphicFrameMk id="16" creationId="{5DCCA911-3323-4F22-A8E8-E9A583153BD5}"/>
          </ac:graphicFrameMkLst>
        </pc:graphicFrameChg>
        <pc:picChg chg="del mod">
          <ac:chgData name="Duivenvoorden, L. (18005152)" userId="2f32dc38-11c9-455b-95e2-402c987300c5" providerId="ADAL" clId="{8BE1A9A8-7979-4D75-AA06-E6A92844E928}" dt="2020-11-20T09:55:41.284" v="570" actId="478"/>
          <ac:picMkLst>
            <pc:docMk/>
            <pc:sldMk cId="3079884753" sldId="303"/>
            <ac:picMk id="4" creationId="{5CC242E9-D02A-4874-803B-9E112026E8AC}"/>
          </ac:picMkLst>
        </pc:picChg>
        <pc:picChg chg="add del mod modCrop">
          <ac:chgData name="Duivenvoorden, L. (18005152)" userId="2f32dc38-11c9-455b-95e2-402c987300c5" providerId="ADAL" clId="{8BE1A9A8-7979-4D75-AA06-E6A92844E928}" dt="2020-11-20T16:08:22.552" v="2888" actId="21"/>
          <ac:picMkLst>
            <pc:docMk/>
            <pc:sldMk cId="3079884753" sldId="303"/>
            <ac:picMk id="4" creationId="{8B157D11-7DC5-4CD5-AC7C-2484DB6A8AA0}"/>
          </ac:picMkLst>
        </pc:picChg>
        <pc:picChg chg="add del mod">
          <ac:chgData name="Duivenvoorden, L. (18005152)" userId="2f32dc38-11c9-455b-95e2-402c987300c5" providerId="ADAL" clId="{8BE1A9A8-7979-4D75-AA06-E6A92844E928}" dt="2020-11-20T16:07:56.160" v="2880" actId="21"/>
          <ac:picMkLst>
            <pc:docMk/>
            <pc:sldMk cId="3079884753" sldId="303"/>
            <ac:picMk id="8" creationId="{8CFCDF7C-1C0A-4619-91ED-58C27B5BB231}"/>
          </ac:picMkLst>
        </pc:picChg>
        <pc:picChg chg="add del mod">
          <ac:chgData name="Duivenvoorden, L. (18005152)" userId="2f32dc38-11c9-455b-95e2-402c987300c5" providerId="ADAL" clId="{8BE1A9A8-7979-4D75-AA06-E6A92844E928}" dt="2020-11-20T15:51:48.936" v="2399"/>
          <ac:picMkLst>
            <pc:docMk/>
            <pc:sldMk cId="3079884753" sldId="303"/>
            <ac:picMk id="11" creationId="{3310C64C-F281-4896-BBE8-7F8593B34AFF}"/>
          </ac:picMkLst>
        </pc:picChg>
        <pc:picChg chg="add del mod">
          <ac:chgData name="Duivenvoorden, L. (18005152)" userId="2f32dc38-11c9-455b-95e2-402c987300c5" providerId="ADAL" clId="{8BE1A9A8-7979-4D75-AA06-E6A92844E928}" dt="2020-11-20T09:59:33.863" v="626" actId="478"/>
          <ac:picMkLst>
            <pc:docMk/>
            <pc:sldMk cId="3079884753" sldId="303"/>
            <ac:picMk id="17" creationId="{C604E2E0-4231-466A-BE45-1931575D1862}"/>
          </ac:picMkLst>
        </pc:picChg>
        <pc:picChg chg="add del mod">
          <ac:chgData name="Duivenvoorden, L. (18005152)" userId="2f32dc38-11c9-455b-95e2-402c987300c5" providerId="ADAL" clId="{8BE1A9A8-7979-4D75-AA06-E6A92844E928}" dt="2020-11-20T15:51:23.409" v="2396" actId="478"/>
          <ac:picMkLst>
            <pc:docMk/>
            <pc:sldMk cId="3079884753" sldId="303"/>
            <ac:picMk id="18" creationId="{3B82E2E1-A2BA-40C9-8946-01F16683C95E}"/>
          </ac:picMkLst>
        </pc:picChg>
        <pc:picChg chg="add del mod">
          <ac:chgData name="Duivenvoorden, L. (18005152)" userId="2f32dc38-11c9-455b-95e2-402c987300c5" providerId="ADAL" clId="{8BE1A9A8-7979-4D75-AA06-E6A92844E928}" dt="2020-11-20T15:40:19.765" v="2116" actId="478"/>
          <ac:picMkLst>
            <pc:docMk/>
            <pc:sldMk cId="3079884753" sldId="303"/>
            <ac:picMk id="4098" creationId="{A12FB23F-4A5C-47AE-9E31-A674465C65FD}"/>
          </ac:picMkLst>
        </pc:picChg>
      </pc:sldChg>
      <pc:sldChg chg="addSp delSp modSp add del mod ord modAnim">
        <pc:chgData name="Duivenvoorden, L. (18005152)" userId="2f32dc38-11c9-455b-95e2-402c987300c5" providerId="ADAL" clId="{8BE1A9A8-7979-4D75-AA06-E6A92844E928}" dt="2020-11-23T08:43:24.303" v="3337" actId="47"/>
        <pc:sldMkLst>
          <pc:docMk/>
          <pc:sldMk cId="2416796186" sldId="304"/>
        </pc:sldMkLst>
        <pc:spChg chg="mod">
          <ac:chgData name="Duivenvoorden, L. (18005152)" userId="2f32dc38-11c9-455b-95e2-402c987300c5" providerId="ADAL" clId="{8BE1A9A8-7979-4D75-AA06-E6A92844E928}" dt="2020-11-20T10:11:06.626" v="810" actId="27636"/>
          <ac:spMkLst>
            <pc:docMk/>
            <pc:sldMk cId="2416796186" sldId="304"/>
            <ac:spMk id="2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10:10:09.583" v="753" actId="478"/>
          <ac:spMkLst>
            <pc:docMk/>
            <pc:sldMk cId="2416796186" sldId="304"/>
            <ac:spMk id="3" creationId="{00000000-0000-0000-0000-000000000000}"/>
          </ac:spMkLst>
        </pc:spChg>
        <pc:spChg chg="del mod">
          <ac:chgData name="Duivenvoorden, L. (18005152)" userId="2f32dc38-11c9-455b-95e2-402c987300c5" providerId="ADAL" clId="{8BE1A9A8-7979-4D75-AA06-E6A92844E928}" dt="2020-11-20T10:10:08.777" v="752" actId="478"/>
          <ac:spMkLst>
            <pc:docMk/>
            <pc:sldMk cId="2416796186" sldId="304"/>
            <ac:spMk id="8" creationId="{0417ED83-9851-4952-862B-E15F4D123493}"/>
          </ac:spMkLst>
        </pc:spChg>
        <pc:spChg chg="add del mod">
          <ac:chgData name="Duivenvoorden, L. (18005152)" userId="2f32dc38-11c9-455b-95e2-402c987300c5" providerId="ADAL" clId="{8BE1A9A8-7979-4D75-AA06-E6A92844E928}" dt="2020-11-20T15:40:51.325" v="2144" actId="478"/>
          <ac:spMkLst>
            <pc:docMk/>
            <pc:sldMk cId="2416796186" sldId="304"/>
            <ac:spMk id="14" creationId="{B1A9323B-4645-4AA3-B68D-E56A7EF7F613}"/>
          </ac:spMkLst>
        </pc:spChg>
        <pc:spChg chg="mod">
          <ac:chgData name="Duivenvoorden, L. (18005152)" userId="2f32dc38-11c9-455b-95e2-402c987300c5" providerId="ADAL" clId="{8BE1A9A8-7979-4D75-AA06-E6A92844E928}" dt="2020-11-20T10:10:35.864" v="757" actId="20577"/>
          <ac:spMkLst>
            <pc:docMk/>
            <pc:sldMk cId="2416796186" sldId="304"/>
            <ac:spMk id="20" creationId="{FAEF03AB-BE63-4131-B2DF-CF015864C71D}"/>
          </ac:spMkLst>
        </pc:spChg>
        <pc:spChg chg="del">
          <ac:chgData name="Duivenvoorden, L. (18005152)" userId="2f32dc38-11c9-455b-95e2-402c987300c5" providerId="ADAL" clId="{8BE1A9A8-7979-4D75-AA06-E6A92844E928}" dt="2020-11-20T10:10:38.177" v="758" actId="478"/>
          <ac:spMkLst>
            <pc:docMk/>
            <pc:sldMk cId="2416796186" sldId="304"/>
            <ac:spMk id="21" creationId="{11570B0C-CE62-4F0B-8B45-C047AB7405BA}"/>
          </ac:spMkLst>
        </pc:spChg>
        <pc:spChg chg="add mod">
          <ac:chgData name="Duivenvoorden, L. (18005152)" userId="2f32dc38-11c9-455b-95e2-402c987300c5" providerId="ADAL" clId="{8BE1A9A8-7979-4D75-AA06-E6A92844E928}" dt="2020-11-20T15:41:07.356" v="2146" actId="1076"/>
          <ac:spMkLst>
            <pc:docMk/>
            <pc:sldMk cId="2416796186" sldId="304"/>
            <ac:spMk id="21" creationId="{FE44AFEE-8A16-43BB-ABAE-9105B0043944}"/>
          </ac:spMkLst>
        </pc:spChg>
        <pc:picChg chg="del">
          <ac:chgData name="Duivenvoorden, L. (18005152)" userId="2f32dc38-11c9-455b-95e2-402c987300c5" providerId="ADAL" clId="{8BE1A9A8-7979-4D75-AA06-E6A92844E928}" dt="2020-11-20T10:10:07.458" v="750" actId="478"/>
          <ac:picMkLst>
            <pc:docMk/>
            <pc:sldMk cId="2416796186" sldId="304"/>
            <ac:picMk id="5" creationId="{51C01096-A516-4491-B6E7-837207405563}"/>
          </ac:picMkLst>
        </pc:picChg>
        <pc:picChg chg="add del mod">
          <ac:chgData name="Duivenvoorden, L. (18005152)" userId="2f32dc38-11c9-455b-95e2-402c987300c5" providerId="ADAL" clId="{8BE1A9A8-7979-4D75-AA06-E6A92844E928}" dt="2020-11-20T10:10:05.928" v="749" actId="21"/>
          <ac:picMkLst>
            <pc:docMk/>
            <pc:sldMk cId="2416796186" sldId="304"/>
            <ac:picMk id="6" creationId="{3EB69B22-06E8-4D75-8E19-9C3A528A4A90}"/>
          </ac:picMkLst>
        </pc:picChg>
        <pc:picChg chg="add del mod">
          <ac:chgData name="Duivenvoorden, L. (18005152)" userId="2f32dc38-11c9-455b-95e2-402c987300c5" providerId="ADAL" clId="{8BE1A9A8-7979-4D75-AA06-E6A92844E928}" dt="2020-11-20T10:09:44.344" v="745"/>
          <ac:picMkLst>
            <pc:docMk/>
            <pc:sldMk cId="2416796186" sldId="304"/>
            <ac:picMk id="22" creationId="{7BD0BE3F-2868-4E4E-BD2F-DCB69DFFDBE9}"/>
          </ac:picMkLst>
        </pc:picChg>
        <pc:picChg chg="add mod">
          <ac:chgData name="Duivenvoorden, L. (18005152)" userId="2f32dc38-11c9-455b-95e2-402c987300c5" providerId="ADAL" clId="{8BE1A9A8-7979-4D75-AA06-E6A92844E928}" dt="2020-11-23T08:31:45.350" v="3332" actId="14100"/>
          <ac:picMkLst>
            <pc:docMk/>
            <pc:sldMk cId="2416796186" sldId="304"/>
            <ac:picMk id="23" creationId="{E561163E-F52D-4EEC-966B-6F7292718F33}"/>
          </ac:picMkLst>
        </pc:picChg>
        <pc:picChg chg="add del">
          <ac:chgData name="Duivenvoorden, L. (18005152)" userId="2f32dc38-11c9-455b-95e2-402c987300c5" providerId="ADAL" clId="{8BE1A9A8-7979-4D75-AA06-E6A92844E928}" dt="2020-11-23T08:30:25.302" v="3328" actId="478"/>
          <ac:picMkLst>
            <pc:docMk/>
            <pc:sldMk cId="2416796186" sldId="304"/>
            <ac:picMk id="2050" creationId="{55B2F838-6E3F-41EE-B6B4-20F850A8113E}"/>
          </ac:picMkLst>
        </pc:picChg>
      </pc:sldChg>
      <pc:sldChg chg="addSp modSp add mod ord modAnim">
        <pc:chgData name="Duivenvoorden, L. (18005152)" userId="2f32dc38-11c9-455b-95e2-402c987300c5" providerId="ADAL" clId="{8BE1A9A8-7979-4D75-AA06-E6A92844E928}" dt="2020-11-23T08:24:21.393" v="3300" actId="20577"/>
        <pc:sldMkLst>
          <pc:docMk/>
          <pc:sldMk cId="2069791274" sldId="305"/>
        </pc:sldMkLst>
        <pc:spChg chg="mod">
          <ac:chgData name="Duivenvoorden, L. (18005152)" userId="2f32dc38-11c9-455b-95e2-402c987300c5" providerId="ADAL" clId="{8BE1A9A8-7979-4D75-AA06-E6A92844E928}" dt="2020-11-20T15:44:14.193" v="2261" actId="14100"/>
          <ac:spMkLst>
            <pc:docMk/>
            <pc:sldMk cId="2069791274" sldId="305"/>
            <ac:spMk id="2" creationId="{00000000-0000-0000-0000-000000000000}"/>
          </ac:spMkLst>
        </pc:spChg>
        <pc:spChg chg="mod">
          <ac:chgData name="Duivenvoorden, L. (18005152)" userId="2f32dc38-11c9-455b-95e2-402c987300c5" providerId="ADAL" clId="{8BE1A9A8-7979-4D75-AA06-E6A92844E928}" dt="2020-11-23T08:24:21.393" v="3300" actId="20577"/>
          <ac:spMkLst>
            <pc:docMk/>
            <pc:sldMk cId="2069791274" sldId="305"/>
            <ac:spMk id="3" creationId="{00000000-0000-0000-0000-000000000000}"/>
          </ac:spMkLst>
        </pc:spChg>
        <pc:spChg chg="add mod">
          <ac:chgData name="Duivenvoorden, L. (18005152)" userId="2f32dc38-11c9-455b-95e2-402c987300c5" providerId="ADAL" clId="{8BE1A9A8-7979-4D75-AA06-E6A92844E928}" dt="2020-11-20T15:34:40.340" v="1794" actId="1076"/>
          <ac:spMkLst>
            <pc:docMk/>
            <pc:sldMk cId="2069791274" sldId="305"/>
            <ac:spMk id="5" creationId="{0B852EA2-F0E9-4C7E-8742-02BFA213B11D}"/>
          </ac:spMkLst>
        </pc:spChg>
        <pc:spChg chg="add mod">
          <ac:chgData name="Duivenvoorden, L. (18005152)" userId="2f32dc38-11c9-455b-95e2-402c987300c5" providerId="ADAL" clId="{8BE1A9A8-7979-4D75-AA06-E6A92844E928}" dt="2020-11-20T15:34:41.910" v="1795" actId="571"/>
          <ac:spMkLst>
            <pc:docMk/>
            <pc:sldMk cId="2069791274" sldId="305"/>
            <ac:spMk id="6" creationId="{3D40E6D4-02DD-47BE-AE3F-831453F56182}"/>
          </ac:spMkLst>
        </pc:spChg>
        <pc:spChg chg="add mod">
          <ac:chgData name="Duivenvoorden, L. (18005152)" userId="2f32dc38-11c9-455b-95e2-402c987300c5" providerId="ADAL" clId="{8BE1A9A8-7979-4D75-AA06-E6A92844E928}" dt="2020-11-20T15:34:42.956" v="1796" actId="571"/>
          <ac:spMkLst>
            <pc:docMk/>
            <pc:sldMk cId="2069791274" sldId="305"/>
            <ac:spMk id="7" creationId="{B5AA3CA5-7DC4-45C7-BA1D-2EEC9FDD9E38}"/>
          </ac:spMkLst>
        </pc:spChg>
        <pc:spChg chg="add mod">
          <ac:chgData name="Duivenvoorden, L. (18005152)" userId="2f32dc38-11c9-455b-95e2-402c987300c5" providerId="ADAL" clId="{8BE1A9A8-7979-4D75-AA06-E6A92844E928}" dt="2020-11-20T15:39:49.159" v="2112"/>
          <ac:spMkLst>
            <pc:docMk/>
            <pc:sldMk cId="2069791274" sldId="305"/>
            <ac:spMk id="8" creationId="{829CCCDF-EC12-4D99-887E-04B1D458EAF4}"/>
          </ac:spMkLst>
        </pc:spChg>
        <pc:picChg chg="mod">
          <ac:chgData name="Duivenvoorden, L. (18005152)" userId="2f32dc38-11c9-455b-95e2-402c987300c5" providerId="ADAL" clId="{8BE1A9A8-7979-4D75-AA06-E6A92844E928}" dt="2020-11-20T15:34:38.006" v="1793" actId="1076"/>
          <ac:picMkLst>
            <pc:docMk/>
            <pc:sldMk cId="2069791274" sldId="305"/>
            <ac:picMk id="4" creationId="{385B7CB9-1322-46BF-A299-BC3E76D53EAE}"/>
          </ac:picMkLst>
        </pc:picChg>
      </pc:sldChg>
      <pc:sldChg chg="add del ord">
        <pc:chgData name="Duivenvoorden, L. (18005152)" userId="2f32dc38-11c9-455b-95e2-402c987300c5" providerId="ADAL" clId="{8BE1A9A8-7979-4D75-AA06-E6A92844E928}" dt="2020-11-20T15:24:51.865" v="1015" actId="47"/>
        <pc:sldMkLst>
          <pc:docMk/>
          <pc:sldMk cId="3720493908" sldId="305"/>
        </pc:sldMkLst>
      </pc:sldChg>
      <pc:sldChg chg="addSp delSp modSp add mod ord delAnim modAnim">
        <pc:chgData name="Duivenvoorden, L. (18005152)" userId="2f32dc38-11c9-455b-95e2-402c987300c5" providerId="ADAL" clId="{8BE1A9A8-7979-4D75-AA06-E6A92844E928}" dt="2020-11-23T08:27:13.628" v="3326" actId="20577"/>
        <pc:sldMkLst>
          <pc:docMk/>
          <pc:sldMk cId="4172212510" sldId="306"/>
        </pc:sldMkLst>
        <pc:spChg chg="del">
          <ac:chgData name="Duivenvoorden, L. (18005152)" userId="2f32dc38-11c9-455b-95e2-402c987300c5" providerId="ADAL" clId="{8BE1A9A8-7979-4D75-AA06-E6A92844E928}" dt="2020-11-20T15:35:04.919" v="1803" actId="478"/>
          <ac:spMkLst>
            <pc:docMk/>
            <pc:sldMk cId="4172212510" sldId="306"/>
            <ac:spMk id="2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15:35:06.749" v="1804" actId="478"/>
          <ac:spMkLst>
            <pc:docMk/>
            <pc:sldMk cId="4172212510" sldId="306"/>
            <ac:spMk id="3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15:35:01.993" v="1800" actId="478"/>
          <ac:spMkLst>
            <pc:docMk/>
            <pc:sldMk cId="4172212510" sldId="306"/>
            <ac:spMk id="5" creationId="{0B852EA2-F0E9-4C7E-8742-02BFA213B11D}"/>
          </ac:spMkLst>
        </pc:spChg>
        <pc:spChg chg="del">
          <ac:chgData name="Duivenvoorden, L. (18005152)" userId="2f32dc38-11c9-455b-95e2-402c987300c5" providerId="ADAL" clId="{8BE1A9A8-7979-4D75-AA06-E6A92844E928}" dt="2020-11-20T15:35:02.532" v="1801" actId="478"/>
          <ac:spMkLst>
            <pc:docMk/>
            <pc:sldMk cId="4172212510" sldId="306"/>
            <ac:spMk id="6" creationId="{3D40E6D4-02DD-47BE-AE3F-831453F56182}"/>
          </ac:spMkLst>
        </pc:spChg>
        <pc:spChg chg="del">
          <ac:chgData name="Duivenvoorden, L. (18005152)" userId="2f32dc38-11c9-455b-95e2-402c987300c5" providerId="ADAL" clId="{8BE1A9A8-7979-4D75-AA06-E6A92844E928}" dt="2020-11-20T15:35:02.915" v="1802" actId="478"/>
          <ac:spMkLst>
            <pc:docMk/>
            <pc:sldMk cId="4172212510" sldId="306"/>
            <ac:spMk id="7" creationId="{B5AA3CA5-7DC4-45C7-BA1D-2EEC9FDD9E38}"/>
          </ac:spMkLst>
        </pc:spChg>
        <pc:spChg chg="add mod">
          <ac:chgData name="Duivenvoorden, L. (18005152)" userId="2f32dc38-11c9-455b-95e2-402c987300c5" providerId="ADAL" clId="{8BE1A9A8-7979-4D75-AA06-E6A92844E928}" dt="2020-11-23T08:24:09.228" v="3296" actId="5793"/>
          <ac:spMkLst>
            <pc:docMk/>
            <pc:sldMk cId="4172212510" sldId="306"/>
            <ac:spMk id="9" creationId="{3D05A1B4-1FB9-419D-9742-E25A0D889B55}"/>
          </ac:spMkLst>
        </pc:spChg>
        <pc:spChg chg="add del mod">
          <ac:chgData name="Duivenvoorden, L. (18005152)" userId="2f32dc38-11c9-455b-95e2-402c987300c5" providerId="ADAL" clId="{8BE1A9A8-7979-4D75-AA06-E6A92844E928}" dt="2020-11-20T15:35:08.170" v="1805" actId="478"/>
          <ac:spMkLst>
            <pc:docMk/>
            <pc:sldMk cId="4172212510" sldId="306"/>
            <ac:spMk id="11" creationId="{3E4B7560-1001-4243-8B08-6B9CC7AB9229}"/>
          </ac:spMkLst>
        </pc:spChg>
        <pc:spChg chg="add mod">
          <ac:chgData name="Duivenvoorden, L. (18005152)" userId="2f32dc38-11c9-455b-95e2-402c987300c5" providerId="ADAL" clId="{8BE1A9A8-7979-4D75-AA06-E6A92844E928}" dt="2020-11-23T08:27:13.628" v="3326" actId="20577"/>
          <ac:spMkLst>
            <pc:docMk/>
            <pc:sldMk cId="4172212510" sldId="306"/>
            <ac:spMk id="16" creationId="{0DB084B7-BDC9-4951-AD0D-4DD7BD77224D}"/>
          </ac:spMkLst>
        </pc:spChg>
        <pc:spChg chg="add mod">
          <ac:chgData name="Duivenvoorden, L. (18005152)" userId="2f32dc38-11c9-455b-95e2-402c987300c5" providerId="ADAL" clId="{8BE1A9A8-7979-4D75-AA06-E6A92844E928}" dt="2020-11-20T15:39:43.634" v="2111"/>
          <ac:spMkLst>
            <pc:docMk/>
            <pc:sldMk cId="4172212510" sldId="306"/>
            <ac:spMk id="19" creationId="{B031BAC8-B24C-4632-843B-9FA428AA8663}"/>
          </ac:spMkLst>
        </pc:spChg>
        <pc:picChg chg="del">
          <ac:chgData name="Duivenvoorden, L. (18005152)" userId="2f32dc38-11c9-455b-95e2-402c987300c5" providerId="ADAL" clId="{8BE1A9A8-7979-4D75-AA06-E6A92844E928}" dt="2020-11-20T15:35:48.016" v="1836" actId="478"/>
          <ac:picMkLst>
            <pc:docMk/>
            <pc:sldMk cId="4172212510" sldId="306"/>
            <ac:picMk id="4" creationId="{385B7CB9-1322-46BF-A299-BC3E76D53EAE}"/>
          </ac:picMkLst>
        </pc:picChg>
        <pc:picChg chg="add del mod">
          <ac:chgData name="Duivenvoorden, L. (18005152)" userId="2f32dc38-11c9-455b-95e2-402c987300c5" providerId="ADAL" clId="{8BE1A9A8-7979-4D75-AA06-E6A92844E928}" dt="2020-11-20T15:35:47.522" v="1835" actId="478"/>
          <ac:picMkLst>
            <pc:docMk/>
            <pc:sldMk cId="4172212510" sldId="306"/>
            <ac:picMk id="12" creationId="{7D14FF1B-2DD3-4CFE-A4C0-E99BDF0B9CFE}"/>
          </ac:picMkLst>
        </pc:picChg>
        <pc:picChg chg="add del mod modCrop">
          <ac:chgData name="Duivenvoorden, L. (18005152)" userId="2f32dc38-11c9-455b-95e2-402c987300c5" providerId="ADAL" clId="{8BE1A9A8-7979-4D75-AA06-E6A92844E928}" dt="2020-11-20T15:36:41.301" v="1858" actId="21"/>
          <ac:picMkLst>
            <pc:docMk/>
            <pc:sldMk cId="4172212510" sldId="306"/>
            <ac:picMk id="13" creationId="{7893D449-8F69-4BC0-B681-35B4AD681E54}"/>
          </ac:picMkLst>
        </pc:picChg>
        <pc:picChg chg="add del mod modCrop">
          <ac:chgData name="Duivenvoorden, L. (18005152)" userId="2f32dc38-11c9-455b-95e2-402c987300c5" providerId="ADAL" clId="{8BE1A9A8-7979-4D75-AA06-E6A92844E928}" dt="2020-11-20T15:36:41.301" v="1858" actId="21"/>
          <ac:picMkLst>
            <pc:docMk/>
            <pc:sldMk cId="4172212510" sldId="306"/>
            <ac:picMk id="14" creationId="{A9F3BD17-8CD6-4BF9-BD3D-1F0E86EDDD55}"/>
          </ac:picMkLst>
        </pc:picChg>
        <pc:picChg chg="add mod">
          <ac:chgData name="Duivenvoorden, L. (18005152)" userId="2f32dc38-11c9-455b-95e2-402c987300c5" providerId="ADAL" clId="{8BE1A9A8-7979-4D75-AA06-E6A92844E928}" dt="2020-11-20T15:36:46.015" v="1862" actId="1076"/>
          <ac:picMkLst>
            <pc:docMk/>
            <pc:sldMk cId="4172212510" sldId="306"/>
            <ac:picMk id="15" creationId="{5A323A47-6107-4A1D-92C9-D38A2F5A439E}"/>
          </ac:picMkLst>
        </pc:picChg>
        <pc:picChg chg="add del mod">
          <ac:chgData name="Duivenvoorden, L. (18005152)" userId="2f32dc38-11c9-455b-95e2-402c987300c5" providerId="ADAL" clId="{8BE1A9A8-7979-4D75-AA06-E6A92844E928}" dt="2020-11-20T15:37:07.554" v="1913"/>
          <ac:picMkLst>
            <pc:docMk/>
            <pc:sldMk cId="4172212510" sldId="306"/>
            <ac:picMk id="17" creationId="{2AB36401-64DD-4884-83E4-F69BFB1A23EB}"/>
          </ac:picMkLst>
        </pc:picChg>
        <pc:picChg chg="add del mod">
          <ac:chgData name="Duivenvoorden, L. (18005152)" userId="2f32dc38-11c9-455b-95e2-402c987300c5" providerId="ADAL" clId="{8BE1A9A8-7979-4D75-AA06-E6A92844E928}" dt="2020-11-20T15:37:07.554" v="1913"/>
          <ac:picMkLst>
            <pc:docMk/>
            <pc:sldMk cId="4172212510" sldId="306"/>
            <ac:picMk id="18" creationId="{6DEB35A9-1CE5-476B-9CC7-9B2775F4EDF1}"/>
          </ac:picMkLst>
        </pc:picChg>
      </pc:sldChg>
      <pc:sldChg chg="add del">
        <pc:chgData name="Duivenvoorden, L. (18005152)" userId="2f32dc38-11c9-455b-95e2-402c987300c5" providerId="ADAL" clId="{8BE1A9A8-7979-4D75-AA06-E6A92844E928}" dt="2020-11-20T15:39:40.388" v="2110"/>
        <pc:sldMkLst>
          <pc:docMk/>
          <pc:sldMk cId="1929978140" sldId="307"/>
        </pc:sldMkLst>
      </pc:sldChg>
      <pc:sldChg chg="addSp delSp modSp add mod ord modAnim">
        <pc:chgData name="Duivenvoorden, L. (18005152)" userId="2f32dc38-11c9-455b-95e2-402c987300c5" providerId="ADAL" clId="{8BE1A9A8-7979-4D75-AA06-E6A92844E928}" dt="2020-11-23T09:15:05.482" v="3549"/>
        <pc:sldMkLst>
          <pc:docMk/>
          <pc:sldMk cId="4243035011" sldId="307"/>
        </pc:sldMkLst>
        <pc:spChg chg="mod">
          <ac:chgData name="Duivenvoorden, L. (18005152)" userId="2f32dc38-11c9-455b-95e2-402c987300c5" providerId="ADAL" clId="{8BE1A9A8-7979-4D75-AA06-E6A92844E928}" dt="2020-11-20T15:54:39.070" v="2451" actId="20577"/>
          <ac:spMkLst>
            <pc:docMk/>
            <pc:sldMk cId="4243035011" sldId="307"/>
            <ac:spMk id="2" creationId="{00000000-0000-0000-0000-000000000000}"/>
          </ac:spMkLst>
        </pc:spChg>
        <pc:spChg chg="del">
          <ac:chgData name="Duivenvoorden, L. (18005152)" userId="2f32dc38-11c9-455b-95e2-402c987300c5" providerId="ADAL" clId="{8BE1A9A8-7979-4D75-AA06-E6A92844E928}" dt="2020-11-20T15:54:29.229" v="2442" actId="478"/>
          <ac:spMkLst>
            <pc:docMk/>
            <pc:sldMk cId="4243035011" sldId="307"/>
            <ac:spMk id="5" creationId="{9DD83528-C610-4B36-99BE-634A0F9E8193}"/>
          </ac:spMkLst>
        </pc:spChg>
        <pc:spChg chg="del">
          <ac:chgData name="Duivenvoorden, L. (18005152)" userId="2f32dc38-11c9-455b-95e2-402c987300c5" providerId="ADAL" clId="{8BE1A9A8-7979-4D75-AA06-E6A92844E928}" dt="2020-11-20T15:54:29.229" v="2442" actId="478"/>
          <ac:spMkLst>
            <pc:docMk/>
            <pc:sldMk cId="4243035011" sldId="307"/>
            <ac:spMk id="7" creationId="{45CF6FD9-4052-4634-8FC0-86CFCB868FEE}"/>
          </ac:spMkLst>
        </pc:spChg>
        <pc:spChg chg="del">
          <ac:chgData name="Duivenvoorden, L. (18005152)" userId="2f32dc38-11c9-455b-95e2-402c987300c5" providerId="ADAL" clId="{8BE1A9A8-7979-4D75-AA06-E6A92844E928}" dt="2020-11-20T15:54:29.229" v="2442" actId="478"/>
          <ac:spMkLst>
            <pc:docMk/>
            <pc:sldMk cId="4243035011" sldId="307"/>
            <ac:spMk id="8" creationId="{BE19E1C5-E538-468D-9381-AB8787D66D91}"/>
          </ac:spMkLst>
        </pc:spChg>
        <pc:spChg chg="add mod">
          <ac:chgData name="Duivenvoorden, L. (18005152)" userId="2f32dc38-11c9-455b-95e2-402c987300c5" providerId="ADAL" clId="{8BE1A9A8-7979-4D75-AA06-E6A92844E928}" dt="2020-11-23T08:56:39.553" v="3338" actId="20577"/>
          <ac:spMkLst>
            <pc:docMk/>
            <pc:sldMk cId="4243035011" sldId="307"/>
            <ac:spMk id="10" creationId="{FD045078-69F5-492A-AE30-A50B9B9EADE0}"/>
          </ac:spMkLst>
        </pc:spChg>
        <pc:spChg chg="add mod">
          <ac:chgData name="Duivenvoorden, L. (18005152)" userId="2f32dc38-11c9-455b-95e2-402c987300c5" providerId="ADAL" clId="{8BE1A9A8-7979-4D75-AA06-E6A92844E928}" dt="2020-11-20T16:09:21.738" v="2910" actId="113"/>
          <ac:spMkLst>
            <pc:docMk/>
            <pc:sldMk cId="4243035011" sldId="307"/>
            <ac:spMk id="11" creationId="{73F3CDE3-CDE0-425B-981A-0E1E9CB055A3}"/>
          </ac:spMkLst>
        </pc:spChg>
        <pc:spChg chg="add del mod">
          <ac:chgData name="Duivenvoorden, L. (18005152)" userId="2f32dc38-11c9-455b-95e2-402c987300c5" providerId="ADAL" clId="{8BE1A9A8-7979-4D75-AA06-E6A92844E928}" dt="2020-11-20T16:08:27.869" v="2892"/>
          <ac:spMkLst>
            <pc:docMk/>
            <pc:sldMk cId="4243035011" sldId="307"/>
            <ac:spMk id="13" creationId="{9ED3E556-7CD3-4A3D-993E-CA9541DC1385}"/>
          </ac:spMkLst>
        </pc:spChg>
        <pc:spChg chg="add mod">
          <ac:chgData name="Duivenvoorden, L. (18005152)" userId="2f32dc38-11c9-455b-95e2-402c987300c5" providerId="ADAL" clId="{8BE1A9A8-7979-4D75-AA06-E6A92844E928}" dt="2020-11-23T09:15:01.879" v="3548" actId="14100"/>
          <ac:spMkLst>
            <pc:docMk/>
            <pc:sldMk cId="4243035011" sldId="307"/>
            <ac:spMk id="14" creationId="{EB78DDB8-CE5F-4327-93A6-97405F69B67D}"/>
          </ac:spMkLst>
        </pc:spChg>
        <pc:picChg chg="add mod">
          <ac:chgData name="Duivenvoorden, L. (18005152)" userId="2f32dc38-11c9-455b-95e2-402c987300c5" providerId="ADAL" clId="{8BE1A9A8-7979-4D75-AA06-E6A92844E928}" dt="2020-11-20T16:08:30.192" v="2894" actId="1076"/>
          <ac:picMkLst>
            <pc:docMk/>
            <pc:sldMk cId="4243035011" sldId="307"/>
            <ac:picMk id="3" creationId="{AB59901F-DC90-44C5-9078-F430D2A83500}"/>
          </ac:picMkLst>
        </pc:picChg>
        <pc:picChg chg="add del mod">
          <ac:chgData name="Duivenvoorden, L. (18005152)" userId="2f32dc38-11c9-455b-95e2-402c987300c5" providerId="ADAL" clId="{8BE1A9A8-7979-4D75-AA06-E6A92844E928}" dt="2020-11-20T16:08:27.869" v="2892"/>
          <ac:picMkLst>
            <pc:docMk/>
            <pc:sldMk cId="4243035011" sldId="307"/>
            <ac:picMk id="12" creationId="{DF087088-269D-48E7-894A-C6700887335F}"/>
          </ac:picMkLst>
        </pc:picChg>
        <pc:picChg chg="del">
          <ac:chgData name="Duivenvoorden, L. (18005152)" userId="2f32dc38-11c9-455b-95e2-402c987300c5" providerId="ADAL" clId="{8BE1A9A8-7979-4D75-AA06-E6A92844E928}" dt="2020-11-20T15:54:25.244" v="2441" actId="478"/>
          <ac:picMkLst>
            <pc:docMk/>
            <pc:sldMk cId="4243035011" sldId="307"/>
            <ac:picMk id="2050" creationId="{8F51B453-8966-402E-B445-4D61B18C25D9}"/>
          </ac:picMkLst>
        </pc:picChg>
      </pc:sldChg>
      <pc:sldChg chg="addSp delSp modSp add mod modAnim">
        <pc:chgData name="Duivenvoorden, L. (18005152)" userId="2f32dc38-11c9-455b-95e2-402c987300c5" providerId="ADAL" clId="{8BE1A9A8-7979-4D75-AA06-E6A92844E928}" dt="2020-11-23T07:58:34.561" v="3290"/>
        <pc:sldMkLst>
          <pc:docMk/>
          <pc:sldMk cId="258317250" sldId="308"/>
        </pc:sldMkLst>
        <pc:spChg chg="del">
          <ac:chgData name="Duivenvoorden, L. (18005152)" userId="2f32dc38-11c9-455b-95e2-402c987300c5" providerId="ADAL" clId="{8BE1A9A8-7979-4D75-AA06-E6A92844E928}" dt="2020-11-23T07:46:46.235" v="3125" actId="478"/>
          <ac:spMkLst>
            <pc:docMk/>
            <pc:sldMk cId="258317250" sldId="308"/>
            <ac:spMk id="3" creationId="{00000000-0000-0000-0000-000000000000}"/>
          </ac:spMkLst>
        </pc:spChg>
        <pc:spChg chg="add del mod">
          <ac:chgData name="Duivenvoorden, L. (18005152)" userId="2f32dc38-11c9-455b-95e2-402c987300c5" providerId="ADAL" clId="{8BE1A9A8-7979-4D75-AA06-E6A92844E928}" dt="2020-11-23T07:46:49.260" v="3127" actId="478"/>
          <ac:spMkLst>
            <pc:docMk/>
            <pc:sldMk cId="258317250" sldId="308"/>
            <ac:spMk id="5" creationId="{BA8FEC27-6C73-45FA-A127-E3C961959AE8}"/>
          </ac:spMkLst>
        </pc:spChg>
        <pc:spChg chg="add mod">
          <ac:chgData name="Duivenvoorden, L. (18005152)" userId="2f32dc38-11c9-455b-95e2-402c987300c5" providerId="ADAL" clId="{8BE1A9A8-7979-4D75-AA06-E6A92844E928}" dt="2020-11-23T07:55:59.181" v="3249" actId="1076"/>
          <ac:spMkLst>
            <pc:docMk/>
            <pc:sldMk cId="258317250" sldId="308"/>
            <ac:spMk id="6" creationId="{65BDB179-57B5-4B33-96E5-B9174E8D24D8}"/>
          </ac:spMkLst>
        </pc:spChg>
        <pc:spChg chg="add mod">
          <ac:chgData name="Duivenvoorden, L. (18005152)" userId="2f32dc38-11c9-455b-95e2-402c987300c5" providerId="ADAL" clId="{8BE1A9A8-7979-4D75-AA06-E6A92844E928}" dt="2020-11-23T07:58:29.717" v="3289" actId="14100"/>
          <ac:spMkLst>
            <pc:docMk/>
            <pc:sldMk cId="258317250" sldId="308"/>
            <ac:spMk id="7" creationId="{DB314827-9973-480C-AC4F-EBAB65B71217}"/>
          </ac:spMkLst>
        </pc:spChg>
        <pc:spChg chg="del">
          <ac:chgData name="Duivenvoorden, L. (18005152)" userId="2f32dc38-11c9-455b-95e2-402c987300c5" providerId="ADAL" clId="{8BE1A9A8-7979-4D75-AA06-E6A92844E928}" dt="2020-11-23T07:46:48.043" v="3126" actId="478"/>
          <ac:spMkLst>
            <pc:docMk/>
            <pc:sldMk cId="258317250" sldId="308"/>
            <ac:spMk id="11" creationId="{DD092126-2104-4132-B0BF-57999BC98274}"/>
          </ac:spMkLst>
        </pc:spChg>
        <pc:spChg chg="add mod">
          <ac:chgData name="Duivenvoorden, L. (18005152)" userId="2f32dc38-11c9-455b-95e2-402c987300c5" providerId="ADAL" clId="{8BE1A9A8-7979-4D75-AA06-E6A92844E928}" dt="2020-11-23T07:56:04.386" v="3259" actId="20577"/>
          <ac:spMkLst>
            <pc:docMk/>
            <pc:sldMk cId="258317250" sldId="308"/>
            <ac:spMk id="23" creationId="{0C119C33-50CF-4674-AE2D-B66102DD5288}"/>
          </ac:spMkLst>
        </pc:spChg>
        <pc:picChg chg="add del mod">
          <ac:chgData name="Duivenvoorden, L. (18005152)" userId="2f32dc38-11c9-455b-95e2-402c987300c5" providerId="ADAL" clId="{8BE1A9A8-7979-4D75-AA06-E6A92844E928}" dt="2020-11-23T07:57:16.127" v="3269"/>
          <ac:picMkLst>
            <pc:docMk/>
            <pc:sldMk cId="258317250" sldId="308"/>
            <ac:picMk id="24" creationId="{7E889164-346B-4F5B-B0CF-E5B5B5429CB7}"/>
          </ac:picMkLst>
        </pc:picChg>
        <pc:picChg chg="add del mod">
          <ac:chgData name="Duivenvoorden, L. (18005152)" userId="2f32dc38-11c9-455b-95e2-402c987300c5" providerId="ADAL" clId="{8BE1A9A8-7979-4D75-AA06-E6A92844E928}" dt="2020-11-23T07:57:44.626" v="3273"/>
          <ac:picMkLst>
            <pc:docMk/>
            <pc:sldMk cId="258317250" sldId="308"/>
            <ac:picMk id="25" creationId="{97CA8104-3252-4002-A495-6971BFC5F516}"/>
          </ac:picMkLst>
        </pc:picChg>
        <pc:picChg chg="add mod">
          <ac:chgData name="Duivenvoorden, L. (18005152)" userId="2f32dc38-11c9-455b-95e2-402c987300c5" providerId="ADAL" clId="{8BE1A9A8-7979-4D75-AA06-E6A92844E928}" dt="2020-11-23T07:58:29.717" v="3289" actId="14100"/>
          <ac:picMkLst>
            <pc:docMk/>
            <pc:sldMk cId="258317250" sldId="308"/>
            <ac:picMk id="27" creationId="{0C5E0950-D5D4-4928-8D77-5A25B3B9CAD2}"/>
          </ac:picMkLst>
        </pc:picChg>
        <pc:picChg chg="add mod">
          <ac:chgData name="Duivenvoorden, L. (18005152)" userId="2f32dc38-11c9-455b-95e2-402c987300c5" providerId="ADAL" clId="{8BE1A9A8-7979-4D75-AA06-E6A92844E928}" dt="2020-11-23T07:55:39.681" v="3236" actId="1076"/>
          <ac:picMkLst>
            <pc:docMk/>
            <pc:sldMk cId="258317250" sldId="308"/>
            <ac:picMk id="1026" creationId="{5A504F74-0FD8-49A1-B0C5-1F9FAE9E1475}"/>
          </ac:picMkLst>
        </pc:picChg>
        <pc:picChg chg="add mod">
          <ac:chgData name="Duivenvoorden, L. (18005152)" userId="2f32dc38-11c9-455b-95e2-402c987300c5" providerId="ADAL" clId="{8BE1A9A8-7979-4D75-AA06-E6A92844E928}" dt="2020-11-23T07:55:33.455" v="3233" actId="1076"/>
          <ac:picMkLst>
            <pc:docMk/>
            <pc:sldMk cId="258317250" sldId="308"/>
            <ac:picMk id="1028" creationId="{2BAD25E9-E0B1-49C8-9217-261CCFEC8897}"/>
          </ac:picMkLst>
        </pc:picChg>
        <pc:picChg chg="add mod">
          <ac:chgData name="Duivenvoorden, L. (18005152)" userId="2f32dc38-11c9-455b-95e2-402c987300c5" providerId="ADAL" clId="{8BE1A9A8-7979-4D75-AA06-E6A92844E928}" dt="2020-11-23T07:54:56.997" v="3214" actId="1076"/>
          <ac:picMkLst>
            <pc:docMk/>
            <pc:sldMk cId="258317250" sldId="308"/>
            <ac:picMk id="1030" creationId="{61557094-E3DA-4CCE-A259-0238A9CC6365}"/>
          </ac:picMkLst>
        </pc:picChg>
        <pc:picChg chg="add mod">
          <ac:chgData name="Duivenvoorden, L. (18005152)" userId="2f32dc38-11c9-455b-95e2-402c987300c5" providerId="ADAL" clId="{8BE1A9A8-7979-4D75-AA06-E6A92844E928}" dt="2020-11-23T07:55:03.658" v="3219" actId="1076"/>
          <ac:picMkLst>
            <pc:docMk/>
            <pc:sldMk cId="258317250" sldId="308"/>
            <ac:picMk id="1032" creationId="{AE9AA586-08DD-43AB-B46A-A74D19BEB39F}"/>
          </ac:picMkLst>
        </pc:picChg>
        <pc:picChg chg="add mod">
          <ac:chgData name="Duivenvoorden, L. (18005152)" userId="2f32dc38-11c9-455b-95e2-402c987300c5" providerId="ADAL" clId="{8BE1A9A8-7979-4D75-AA06-E6A92844E928}" dt="2020-11-23T07:55:16.112" v="3229" actId="1076"/>
          <ac:picMkLst>
            <pc:docMk/>
            <pc:sldMk cId="258317250" sldId="308"/>
            <ac:picMk id="1034" creationId="{82ADCD89-9C14-4BB7-A1AE-AF3BB800CC45}"/>
          </ac:picMkLst>
        </pc:picChg>
        <pc:picChg chg="add mod">
          <ac:chgData name="Duivenvoorden, L. (18005152)" userId="2f32dc38-11c9-455b-95e2-402c987300c5" providerId="ADAL" clId="{8BE1A9A8-7979-4D75-AA06-E6A92844E928}" dt="2020-11-23T07:55:32.703" v="3232" actId="1076"/>
          <ac:picMkLst>
            <pc:docMk/>
            <pc:sldMk cId="258317250" sldId="308"/>
            <ac:picMk id="1036" creationId="{D113F5C6-6631-4219-8826-8D6F0F9709D6}"/>
          </ac:picMkLst>
        </pc:picChg>
        <pc:picChg chg="add del mod">
          <ac:chgData name="Duivenvoorden, L. (18005152)" userId="2f32dc38-11c9-455b-95e2-402c987300c5" providerId="ADAL" clId="{8BE1A9A8-7979-4D75-AA06-E6A92844E928}" dt="2020-11-23T07:50:26.375" v="3160" actId="478"/>
          <ac:picMkLst>
            <pc:docMk/>
            <pc:sldMk cId="258317250" sldId="308"/>
            <ac:picMk id="1038" creationId="{E124BC57-D908-4FB4-B63D-82646297A8DB}"/>
          </ac:picMkLst>
        </pc:picChg>
        <pc:picChg chg="add mod">
          <ac:chgData name="Duivenvoorden, L. (18005152)" userId="2f32dc38-11c9-455b-95e2-402c987300c5" providerId="ADAL" clId="{8BE1A9A8-7979-4D75-AA06-E6A92844E928}" dt="2020-11-23T07:55:34.284" v="3234" actId="1076"/>
          <ac:picMkLst>
            <pc:docMk/>
            <pc:sldMk cId="258317250" sldId="308"/>
            <ac:picMk id="1040" creationId="{4FAF3B6D-C69C-49A2-B407-74BA9D54EA15}"/>
          </ac:picMkLst>
        </pc:picChg>
        <pc:picChg chg="add del mod">
          <ac:chgData name="Duivenvoorden, L. (18005152)" userId="2f32dc38-11c9-455b-95e2-402c987300c5" providerId="ADAL" clId="{8BE1A9A8-7979-4D75-AA06-E6A92844E928}" dt="2020-11-23T07:51:42.046" v="3173" actId="478"/>
          <ac:picMkLst>
            <pc:docMk/>
            <pc:sldMk cId="258317250" sldId="308"/>
            <ac:picMk id="1042" creationId="{BBA3F3B7-AFB0-4575-BD75-9224C03C4ECC}"/>
          </ac:picMkLst>
        </pc:picChg>
        <pc:picChg chg="add del mod">
          <ac:chgData name="Duivenvoorden, L. (18005152)" userId="2f32dc38-11c9-455b-95e2-402c987300c5" providerId="ADAL" clId="{8BE1A9A8-7979-4D75-AA06-E6A92844E928}" dt="2020-11-23T07:51:46.192" v="3175" actId="478"/>
          <ac:picMkLst>
            <pc:docMk/>
            <pc:sldMk cId="258317250" sldId="308"/>
            <ac:picMk id="1044" creationId="{9BC5B3E5-382B-4D5B-8CC1-FD950EB5F5BF}"/>
          </ac:picMkLst>
        </pc:picChg>
        <pc:picChg chg="add mod">
          <ac:chgData name="Duivenvoorden, L. (18005152)" userId="2f32dc38-11c9-455b-95e2-402c987300c5" providerId="ADAL" clId="{8BE1A9A8-7979-4D75-AA06-E6A92844E928}" dt="2020-11-23T07:55:13.214" v="3226" actId="1076"/>
          <ac:picMkLst>
            <pc:docMk/>
            <pc:sldMk cId="258317250" sldId="308"/>
            <ac:picMk id="1046" creationId="{E20E798B-1CEB-452E-AC32-4F1FE777DBD3}"/>
          </ac:picMkLst>
        </pc:picChg>
        <pc:picChg chg="add mod">
          <ac:chgData name="Duivenvoorden, L. (18005152)" userId="2f32dc38-11c9-455b-95e2-402c987300c5" providerId="ADAL" clId="{8BE1A9A8-7979-4D75-AA06-E6A92844E928}" dt="2020-11-23T07:55:14.073" v="3227" actId="1076"/>
          <ac:picMkLst>
            <pc:docMk/>
            <pc:sldMk cId="258317250" sldId="308"/>
            <ac:picMk id="1048" creationId="{F2BF0D95-EFED-43BF-ABBB-6E017EFBFE32}"/>
          </ac:picMkLst>
        </pc:picChg>
        <pc:picChg chg="add mod">
          <ac:chgData name="Duivenvoorden, L. (18005152)" userId="2f32dc38-11c9-455b-95e2-402c987300c5" providerId="ADAL" clId="{8BE1A9A8-7979-4D75-AA06-E6A92844E928}" dt="2020-11-23T07:56:42.465" v="3264" actId="1076"/>
          <ac:picMkLst>
            <pc:docMk/>
            <pc:sldMk cId="258317250" sldId="308"/>
            <ac:picMk id="1050" creationId="{7A5945C6-DECB-4217-A387-7301B98D6416}"/>
          </ac:picMkLst>
        </pc:picChg>
        <pc:picChg chg="add mod">
          <ac:chgData name="Duivenvoorden, L. (18005152)" userId="2f32dc38-11c9-455b-95e2-402c987300c5" providerId="ADAL" clId="{8BE1A9A8-7979-4D75-AA06-E6A92844E928}" dt="2020-11-23T07:56:39.277" v="3263" actId="1076"/>
          <ac:picMkLst>
            <pc:docMk/>
            <pc:sldMk cId="258317250" sldId="308"/>
            <ac:picMk id="1052" creationId="{85151621-0A2B-4E91-B876-6C2A15803E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286ED-D11E-45A9-8019-34FC315B2643}" type="datetimeFigureOut">
              <a:rPr lang="nl-NL" smtClean="0"/>
              <a:t>7-12-2020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F008E-7590-4AA2-AC40-C59EC18FB03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29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32B5-C565-4D8D-BF7B-C25AC62E8934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5D68-03E8-4E94-9D4C-7ABA6A09738B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2FC6-38C9-47EE-B9BA-D4A0EDFB1BA2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2971-8395-4099-B0D8-9DF95507D67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EDAE-820A-44D6-BFF7-66473203E574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1199-923D-485F-B6C3-FC1D76AACC7A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69C9-C548-462E-B465-99973DDA3788}" type="datetime1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9B68-EC54-44EC-BF4A-D084AF5FF3ED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9D08-F217-4582-AF02-A3EB2851F683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4A3A-C0A9-461C-A156-06E50661A2D5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1711-274B-4DEF-93D7-6308AF63F959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6405F-650B-4362-AED9-C0181156229C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, gebouw, gras, voorzijde&#10;&#10;Automatisch gegenereerde beschrijving">
            <a:extLst>
              <a:ext uri="{FF2B5EF4-FFF2-40B4-BE49-F238E27FC236}">
                <a16:creationId xmlns:a16="http://schemas.microsoft.com/office/drawing/2014/main" id="{099B0AC1-CBDD-4A11-B063-FB0C0E61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" y="0"/>
            <a:ext cx="12193540" cy="6861396"/>
          </a:xfrm>
          <a:prstGeom prst="rect">
            <a:avLst/>
          </a:prstGeom>
          <a:solidFill>
            <a:schemeClr val="accent1">
              <a:alpha val="82000"/>
            </a:schemeClr>
          </a:solidFill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25E8253-41E0-455E-A45A-4F955D1D8E3A}"/>
              </a:ext>
            </a:extLst>
          </p:cNvPr>
          <p:cNvSpPr/>
          <p:nvPr/>
        </p:nvSpPr>
        <p:spPr>
          <a:xfrm>
            <a:off x="-1540" y="0"/>
            <a:ext cx="12193540" cy="6858000"/>
          </a:xfrm>
          <a:prstGeom prst="rect">
            <a:avLst/>
          </a:prstGeom>
          <a:solidFill>
            <a:schemeClr val="dk1">
              <a:alpha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540" y="5147144"/>
            <a:ext cx="11545482" cy="1973074"/>
          </a:xfrm>
        </p:spPr>
        <p:txBody>
          <a:bodyPr anchor="b">
            <a:normAutofit/>
          </a:bodyPr>
          <a:lstStyle/>
          <a:p>
            <a:pPr algn="l"/>
            <a:r>
              <a:rPr lang="de-DE" sz="115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Zero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0629" y="256891"/>
            <a:ext cx="12061372" cy="1973074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Amin Mansouri		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Jefry el Bhwash</a:t>
            </a:r>
          </a:p>
          <a:p>
            <a:pPr algn="l"/>
            <a:r>
              <a:rPr lang="nl-NL" sz="16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Levy</a:t>
            </a:r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Duivenvoorden	</a:t>
            </a:r>
          </a:p>
          <a:p>
            <a:pPr algn="l"/>
            <a:r>
              <a:rPr lang="nl-NL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Drunen 		</a:t>
            </a:r>
            <a:endParaRPr lang="de-DE"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Niels van Schaik		</a:t>
            </a:r>
            <a:endParaRPr lang="nl-NL"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0F0FB4-8DCF-4644-8C3C-B1EC8C62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57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638B4-4D23-4E36-B82D-70B1860C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TU-Delft Lunch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525223-AFA8-418E-9975-9E6B166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Teachers are </a:t>
            </a:r>
            <a:r>
              <a:rPr lang="nl-NL" dirty="0" err="1"/>
              <a:t>welcome</a:t>
            </a:r>
            <a:endParaRPr lang="nl-NL" dirty="0"/>
          </a:p>
          <a:p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a </a:t>
            </a:r>
            <a:r>
              <a:rPr lang="nl-NL" dirty="0" err="1"/>
              <a:t>message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EEDC9E-B17B-4C84-831A-EE648081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3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6DAF25-92C8-449B-9A51-C31F3F823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711E23-2735-45F5-9005-CD4E1959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781637-738E-45C7-8A7B-2F4A2CC1074A}"/>
              </a:ext>
            </a:extLst>
          </p:cNvPr>
          <p:cNvSpPr txBox="1"/>
          <p:nvPr/>
        </p:nvSpPr>
        <p:spPr>
          <a:xfrm>
            <a:off x="612843" y="252919"/>
            <a:ext cx="569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>
                <a:solidFill>
                  <a:schemeClr val="bg1"/>
                </a:solidFill>
              </a:rPr>
              <a:t>Factory</a:t>
            </a:r>
            <a:r>
              <a:rPr lang="nl-NL" sz="4400" dirty="0">
                <a:solidFill>
                  <a:schemeClr val="bg1"/>
                </a:solidFill>
              </a:rPr>
              <a:t> Zero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8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2183"/>
            <a:ext cx="12192000" cy="943002"/>
          </a:xfrm>
        </p:spPr>
        <p:txBody>
          <a:bodyPr>
            <a:normAutofit/>
          </a:bodyPr>
          <a:lstStyle/>
          <a:p>
            <a:r>
              <a:rPr lang="en-US" dirty="0"/>
              <a:t>Last week: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5E7478-1FE6-43A0-9EA1-579F4CB55F21}"/>
              </a:ext>
            </a:extLst>
          </p:cNvPr>
          <p:cNvSpPr txBox="1">
            <a:spLocks/>
          </p:cNvSpPr>
          <p:nvPr/>
        </p:nvSpPr>
        <p:spPr>
          <a:xfrm>
            <a:off x="1524000" y="268119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AE788A5-23D5-49B2-B191-9F40DB2BDE71}"/>
              </a:ext>
            </a:extLst>
          </p:cNvPr>
          <p:cNvSpPr txBox="1"/>
          <p:nvPr/>
        </p:nvSpPr>
        <p:spPr>
          <a:xfrm>
            <a:off x="453006" y="1921079"/>
            <a:ext cx="11341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Improved</a:t>
            </a:r>
            <a:r>
              <a:rPr lang="nl-NL" sz="2800" dirty="0"/>
              <a:t>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Started</a:t>
            </a:r>
            <a:r>
              <a:rPr lang="nl-NL" sz="2800" dirty="0"/>
              <a:t> on a 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Peak </a:t>
            </a:r>
            <a:r>
              <a:rPr lang="nl-NL" sz="2800" dirty="0" err="1"/>
              <a:t>detection</a:t>
            </a:r>
            <a:endParaRPr lang="nl-NL" sz="2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FB0161A-BF3E-4E63-99BE-9BB1F74D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BD123-ECDB-49BF-B33E-793BBA39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70D4A-462C-44F1-A632-37261CCA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Improved</a:t>
            </a:r>
            <a:r>
              <a:rPr lang="nl-NL" dirty="0"/>
              <a:t> Feature set</a:t>
            </a:r>
          </a:p>
          <a:p>
            <a:pPr lvl="1"/>
            <a:r>
              <a:rPr lang="nl-NL" dirty="0" err="1"/>
              <a:t>Notable</a:t>
            </a:r>
            <a:r>
              <a:rPr lang="nl-NL" dirty="0"/>
              <a:t> </a:t>
            </a:r>
            <a:r>
              <a:rPr lang="nl-NL" dirty="0" err="1"/>
              <a:t>ones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Day </a:t>
            </a:r>
            <a:r>
              <a:rPr lang="nl-NL" dirty="0" err="1"/>
              <a:t>mean</a:t>
            </a:r>
            <a:endParaRPr lang="nl-NL" dirty="0"/>
          </a:p>
          <a:p>
            <a:pPr lvl="1"/>
            <a:r>
              <a:rPr lang="nl-NL" dirty="0"/>
              <a:t>Week </a:t>
            </a:r>
            <a:r>
              <a:rPr lang="nl-NL" dirty="0" err="1"/>
              <a:t>Mean</a:t>
            </a:r>
            <a:endParaRPr lang="nl-NL" dirty="0"/>
          </a:p>
          <a:p>
            <a:pPr lvl="1"/>
            <a:r>
              <a:rPr lang="nl-NL" dirty="0" err="1"/>
              <a:t>Cons_T</a:t>
            </a:r>
            <a:r>
              <a:rPr lang="nl-NL" dirty="0"/>
              <a:t>-X</a:t>
            </a:r>
          </a:p>
          <a:p>
            <a:pPr lvl="1"/>
            <a:r>
              <a:rPr lang="nl-NL" dirty="0" err="1"/>
              <a:t>Hour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day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DA65C5-CA8E-4383-AACE-A20F2357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D8DA4C-D6FD-46EF-AA71-D926D86A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834" y="1554501"/>
            <a:ext cx="6001966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52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486C3-4731-4D5F-8231-5BE043C8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8F9019-058D-4AB3-9996-3000404C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C705B-934A-4792-AD8B-C6E2DD105A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0"/>
          <a:stretch/>
        </p:blipFill>
        <p:spPr bwMode="auto">
          <a:xfrm>
            <a:off x="188752" y="1778755"/>
            <a:ext cx="8310459" cy="384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4F6BA3-3E05-4254-86E4-35A0B17377A1}"/>
              </a:ext>
            </a:extLst>
          </p:cNvPr>
          <p:cNvSpPr txBox="1"/>
          <p:nvPr/>
        </p:nvSpPr>
        <p:spPr>
          <a:xfrm>
            <a:off x="1853269" y="1371906"/>
            <a:ext cx="130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Validation</a:t>
            </a:r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46B59E-2986-4BDA-8B3B-ADA12C3A4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779" y="394788"/>
            <a:ext cx="3725904" cy="26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5304C50-E1B0-4970-88AC-416BB4EF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34" y="4793911"/>
            <a:ext cx="1190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45971-E9D8-4D1B-8832-04CEC5B6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F8D975-6ABA-4446-B73F-3525E1CA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920FE4D-C01E-4096-80D3-94DA21291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52"/>
          <a:stretch/>
        </p:blipFill>
        <p:spPr bwMode="auto">
          <a:xfrm>
            <a:off x="359923" y="1690688"/>
            <a:ext cx="694554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0A1D637-B685-4836-B951-5E24A0AD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50157"/>
            <a:ext cx="35909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0C8841C-0B84-43FE-A064-CA589B3D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159" y="4120677"/>
            <a:ext cx="1809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6CB46-1632-4D4F-BB4C-F8870167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Started</a:t>
            </a:r>
            <a:r>
              <a:rPr lang="nl-NL" dirty="0"/>
              <a:t> on LSTM </a:t>
            </a:r>
            <a:r>
              <a:rPr lang="nl-NL" sz="1800" dirty="0"/>
              <a:t>(L1 </a:t>
            </a:r>
            <a:r>
              <a:rPr lang="nl-NL" sz="1800" dirty="0" err="1"/>
              <a:t>loss</a:t>
            </a:r>
            <a:r>
              <a:rPr lang="nl-NL" sz="1800" dirty="0"/>
              <a:t>)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21E61C-8792-44D5-A7EE-69679B1C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Promising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on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/>
              <a:t>Here is a small preview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195D41-BF69-4F4F-B092-937B4EE2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DF5D61-0C09-4742-B33D-D11EF000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223" y="3764604"/>
            <a:ext cx="3981675" cy="259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86E846-9B41-4C07-AD9F-06AB0E07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4" y="3750013"/>
            <a:ext cx="37623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EFB2BED-3C3B-4682-8F67-083505457E11}"/>
              </a:ext>
            </a:extLst>
          </p:cNvPr>
          <p:cNvSpPr txBox="1"/>
          <p:nvPr/>
        </p:nvSpPr>
        <p:spPr>
          <a:xfrm rot="16200000">
            <a:off x="1365618" y="4611640"/>
            <a:ext cx="15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Consumption</a:t>
            </a: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8A94CA5-8778-4C59-83D0-750AB426DECF}"/>
              </a:ext>
            </a:extLst>
          </p:cNvPr>
          <p:cNvSpPr txBox="1"/>
          <p:nvPr/>
        </p:nvSpPr>
        <p:spPr>
          <a:xfrm>
            <a:off x="9538060" y="6308209"/>
            <a:ext cx="90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3AE046C-B77C-4418-863A-DF15D6FCBCA7}"/>
              </a:ext>
            </a:extLst>
          </p:cNvPr>
          <p:cNvSpPr txBox="1"/>
          <p:nvPr/>
        </p:nvSpPr>
        <p:spPr>
          <a:xfrm>
            <a:off x="3948959" y="6460609"/>
            <a:ext cx="90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7280783-5DFC-4579-A16C-AD3503B07A6C}"/>
              </a:ext>
            </a:extLst>
          </p:cNvPr>
          <p:cNvSpPr txBox="1"/>
          <p:nvPr/>
        </p:nvSpPr>
        <p:spPr>
          <a:xfrm rot="16200000">
            <a:off x="6601317" y="4652950"/>
            <a:ext cx="15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Consumption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62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56855-ACC5-4A9A-A222-FD215EFD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Peak </a:t>
            </a:r>
            <a:r>
              <a:rPr lang="nl-NL" dirty="0" err="1"/>
              <a:t>detection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47A69AD-B8AD-4600-9097-08D061FF3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08" y="2005012"/>
            <a:ext cx="5801784" cy="435133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D62E50-41F0-4677-BFD6-DCF5E95C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56B667F-3A9B-4D55-84DC-F5DE25177E5C}"/>
              </a:ext>
            </a:extLst>
          </p:cNvPr>
          <p:cNvSpPr txBox="1"/>
          <p:nvPr/>
        </p:nvSpPr>
        <p:spPr>
          <a:xfrm>
            <a:off x="554477" y="2110902"/>
            <a:ext cx="490274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 </a:t>
            </a:r>
            <a:r>
              <a:rPr lang="nl-NL" dirty="0" err="1"/>
              <a:t>worked</a:t>
            </a:r>
            <a:r>
              <a:rPr lang="nl-NL" dirty="0"/>
              <a:t> on peak </a:t>
            </a:r>
            <a:r>
              <a:rPr lang="nl-NL" dirty="0" err="1"/>
              <a:t>detection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Formula</a:t>
            </a:r>
            <a:r>
              <a:rPr lang="nl-NL" dirty="0"/>
              <a:t>:</a:t>
            </a:r>
            <a:br>
              <a:rPr lang="nl-NL" dirty="0"/>
            </a:br>
            <a:r>
              <a:rPr lang="nl-NL" sz="1100" dirty="0"/>
              <a:t>(</a:t>
            </a:r>
            <a:r>
              <a:rPr lang="nl-NL" sz="1100" dirty="0" err="1"/>
              <a:t>mean</a:t>
            </a:r>
            <a:r>
              <a:rPr lang="nl-NL" sz="1100" dirty="0"/>
              <a:t>*1.3 + </a:t>
            </a:r>
            <a:r>
              <a:rPr lang="nl-NL" sz="1100" dirty="0" err="1"/>
              <a:t>std</a:t>
            </a:r>
            <a:r>
              <a:rPr lang="nl-NL" sz="1100" dirty="0"/>
              <a:t> * 1.01)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as a feature or a </a:t>
            </a:r>
            <a:r>
              <a:rPr lang="nl-NL" dirty="0" err="1"/>
              <a:t>ground</a:t>
            </a:r>
            <a:r>
              <a:rPr lang="nl-NL" dirty="0"/>
              <a:t> </a:t>
            </a:r>
            <a:r>
              <a:rPr lang="nl-NL" dirty="0" err="1"/>
              <a:t>truth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742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/>
          </a:bodyPr>
          <a:lstStyle/>
          <a:p>
            <a:r>
              <a:rPr lang="en-US" dirty="0"/>
              <a:t>Improve various models</a:t>
            </a:r>
          </a:p>
          <a:p>
            <a:r>
              <a:rPr lang="en-US" dirty="0"/>
              <a:t>Implement the peak detection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31D953-2652-4928-8BB0-D5C2A632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05DC5FA2CD4D45B9CD42A6B514858C" ma:contentTypeVersion="8" ma:contentTypeDescription="Een nieuw document maken." ma:contentTypeScope="" ma:versionID="57449a41285c1c1ebd3ba66dd30dacb2">
  <xsd:schema xmlns:xsd="http://www.w3.org/2001/XMLSchema" xmlns:xs="http://www.w3.org/2001/XMLSchema" xmlns:p="http://schemas.microsoft.com/office/2006/metadata/properties" xmlns:ns2="af1cbe13-d713-41da-91d7-4caeb8f4af9c" targetNamespace="http://schemas.microsoft.com/office/2006/metadata/properties" ma:root="true" ma:fieldsID="3ad76c5f7ada4da4875558ce333cd8e1" ns2:_="">
    <xsd:import namespace="af1cbe13-d713-41da-91d7-4caeb8f4af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cbe13-d713-41da-91d7-4caeb8f4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E644C-A65C-46D9-A471-ECAD28ED2C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5B3B15-39C5-4D4D-A3D2-E7E1117CAD77}">
  <ds:schemaRefs>
    <ds:schemaRef ds:uri="af1cbe13-d713-41da-91d7-4caeb8f4af9c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0BF35FC-8B92-42D1-838F-F5DB253766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cbe13-d713-41da-91d7-4caeb8f4af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</Words>
  <Application>Microsoft Office PowerPoint</Application>
  <PresentationFormat>Breedbeeld</PresentationFormat>
  <Paragraphs>48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Team Zero</vt:lpstr>
      <vt:lpstr>PowerPoint-presentatie</vt:lpstr>
      <vt:lpstr>Last week:</vt:lpstr>
      <vt:lpstr>Improved Neural network</vt:lpstr>
      <vt:lpstr>Improved Neural network</vt:lpstr>
      <vt:lpstr>Improved neural network</vt:lpstr>
      <vt:lpstr>Started on LSTM (L1 loss)</vt:lpstr>
      <vt:lpstr>Peak detection</vt:lpstr>
      <vt:lpstr>Next week</vt:lpstr>
      <vt:lpstr>TU-Delft Lunch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Zero</dc:title>
  <dc:creator>Niels van Schaik</dc:creator>
  <cp:lastModifiedBy>Niels van Schaik</cp:lastModifiedBy>
  <cp:revision>1</cp:revision>
  <dcterms:created xsi:type="dcterms:W3CDTF">2020-12-07T08:53:35Z</dcterms:created>
  <dcterms:modified xsi:type="dcterms:W3CDTF">2020-12-07T08:54:47Z</dcterms:modified>
</cp:coreProperties>
</file>